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3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0" r:id="rId4"/>
    <p:sldMasterId id="2147483753" r:id="rId5"/>
    <p:sldMasterId id="2147483758" r:id="rId6"/>
    <p:sldMasterId id="2147483762" r:id="rId7"/>
  </p:sldMasterIdLst>
  <p:notesMasterIdLst>
    <p:notesMasterId r:id="rId53"/>
  </p:notesMasterIdLst>
  <p:handoutMasterIdLst>
    <p:handoutMasterId r:id="rId54"/>
  </p:handoutMasterIdLst>
  <p:sldIdLst>
    <p:sldId id="276" r:id="rId8"/>
    <p:sldId id="707" r:id="rId9"/>
    <p:sldId id="708" r:id="rId10"/>
    <p:sldId id="709" r:id="rId11"/>
    <p:sldId id="710" r:id="rId12"/>
    <p:sldId id="711" r:id="rId13"/>
    <p:sldId id="712" r:id="rId14"/>
    <p:sldId id="713" r:id="rId15"/>
    <p:sldId id="653" r:id="rId16"/>
    <p:sldId id="715" r:id="rId17"/>
    <p:sldId id="714" r:id="rId18"/>
    <p:sldId id="656" r:id="rId19"/>
    <p:sldId id="717" r:id="rId20"/>
    <p:sldId id="658" r:id="rId21"/>
    <p:sldId id="719" r:id="rId22"/>
    <p:sldId id="718" r:id="rId23"/>
    <p:sldId id="720" r:id="rId24"/>
    <p:sldId id="723" r:id="rId25"/>
    <p:sldId id="721" r:id="rId26"/>
    <p:sldId id="722" r:id="rId27"/>
    <p:sldId id="724" r:id="rId28"/>
    <p:sldId id="664" r:id="rId29"/>
    <p:sldId id="666" r:id="rId30"/>
    <p:sldId id="665" r:id="rId31"/>
    <p:sldId id="667" r:id="rId32"/>
    <p:sldId id="670" r:id="rId33"/>
    <p:sldId id="671" r:id="rId34"/>
    <p:sldId id="672" r:id="rId35"/>
    <p:sldId id="655" r:id="rId36"/>
    <p:sldId id="674" r:id="rId37"/>
    <p:sldId id="676" r:id="rId38"/>
    <p:sldId id="725" r:id="rId39"/>
    <p:sldId id="726" r:id="rId40"/>
    <p:sldId id="727" r:id="rId41"/>
    <p:sldId id="731" r:id="rId42"/>
    <p:sldId id="728" r:id="rId43"/>
    <p:sldId id="682" r:id="rId44"/>
    <p:sldId id="683" r:id="rId45"/>
    <p:sldId id="684" r:id="rId46"/>
    <p:sldId id="685" r:id="rId47"/>
    <p:sldId id="686" r:id="rId48"/>
    <p:sldId id="688" r:id="rId49"/>
    <p:sldId id="690" r:id="rId50"/>
    <p:sldId id="729" r:id="rId51"/>
    <p:sldId id="730" r:id="rId52"/>
  </p:sldIdLst>
  <p:sldSz cx="9144000" cy="5143500" type="screen16x9"/>
  <p:notesSz cx="6858000" cy="9144000"/>
  <p:defaultTextStyle>
    <a:defPPr>
      <a:defRPr lang="en-US"/>
    </a:defPPr>
    <a:lvl1pPr marL="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73" userDrawn="1">
          <p15:clr>
            <a:srgbClr val="A4A3A4"/>
          </p15:clr>
        </p15:guide>
        <p15:guide id="2" orient="horz" pos="764" userDrawn="1">
          <p15:clr>
            <a:srgbClr val="A4A3A4"/>
          </p15:clr>
        </p15:guide>
        <p15:guide id="3" orient="horz" pos="3544" userDrawn="1">
          <p15:clr>
            <a:srgbClr val="A4A3A4"/>
          </p15:clr>
        </p15:guide>
        <p15:guide id="4" orient="horz" pos="2159" userDrawn="1">
          <p15:clr>
            <a:srgbClr val="A4A3A4"/>
          </p15:clr>
        </p15:guide>
        <p15:guide id="5" orient="horz" pos="1374" userDrawn="1">
          <p15:clr>
            <a:srgbClr val="A4A3A4"/>
          </p15:clr>
        </p15:guide>
        <p15:guide id="6" orient="horz" pos="3699" userDrawn="1">
          <p15:clr>
            <a:srgbClr val="A4A3A4"/>
          </p15:clr>
        </p15:guide>
        <p15:guide id="7" orient="horz" pos="1151" userDrawn="1">
          <p15:clr>
            <a:srgbClr val="A4A3A4"/>
          </p15:clr>
        </p15:guide>
        <p15:guide id="8" pos="3896" userDrawn="1">
          <p15:clr>
            <a:srgbClr val="A4A3A4"/>
          </p15:clr>
        </p15:guide>
        <p15:guide id="9" pos="521" userDrawn="1">
          <p15:clr>
            <a:srgbClr val="A4A3A4"/>
          </p15:clr>
        </p15:guide>
        <p15:guide id="10" pos="4211" userDrawn="1">
          <p15:clr>
            <a:srgbClr val="A4A3A4"/>
          </p15:clr>
        </p15:guide>
        <p15:guide id="11" pos="7299" userDrawn="1">
          <p15:clr>
            <a:srgbClr val="A4A3A4"/>
          </p15:clr>
        </p15:guide>
        <p15:guide id="12" pos="5316" userDrawn="1">
          <p15:clr>
            <a:srgbClr val="A4A3A4"/>
          </p15:clr>
        </p15:guide>
        <p15:guide id="13" pos="291" userDrawn="1">
          <p15:clr>
            <a:srgbClr val="A4A3A4"/>
          </p15:clr>
        </p15:guide>
        <p15:guide id="14" pos="343" userDrawn="1">
          <p15:clr>
            <a:srgbClr val="A4A3A4"/>
          </p15:clr>
        </p15:guide>
        <p15:guide id="15" pos="6809" userDrawn="1">
          <p15:clr>
            <a:srgbClr val="A4A3A4"/>
          </p15:clr>
        </p15:guide>
        <p15:guide id="16" pos="6888" userDrawn="1">
          <p15:clr>
            <a:srgbClr val="A4A3A4"/>
          </p15:clr>
        </p15:guide>
        <p15:guide id="17" pos="647" userDrawn="1">
          <p15:clr>
            <a:srgbClr val="A4A3A4"/>
          </p15:clr>
        </p15:guide>
        <p15:guide id="18" orient="horz" pos="280">
          <p15:clr>
            <a:srgbClr val="A4A3A4"/>
          </p15:clr>
        </p15:guide>
        <p15:guide id="19" orient="horz" pos="573">
          <p15:clr>
            <a:srgbClr val="A4A3A4"/>
          </p15:clr>
        </p15:guide>
        <p15:guide id="20" orient="horz" pos="2658">
          <p15:clr>
            <a:srgbClr val="A4A3A4"/>
          </p15:clr>
        </p15:guide>
        <p15:guide id="21" orient="horz" pos="1619">
          <p15:clr>
            <a:srgbClr val="A4A3A4"/>
          </p15:clr>
        </p15:guide>
        <p15:guide id="22" orient="horz" pos="1031">
          <p15:clr>
            <a:srgbClr val="A4A3A4"/>
          </p15:clr>
        </p15:guide>
        <p15:guide id="23" orient="horz" pos="2774">
          <p15:clr>
            <a:srgbClr val="A4A3A4"/>
          </p15:clr>
        </p15:guide>
        <p15:guide id="24" orient="horz" pos="863">
          <p15:clr>
            <a:srgbClr val="A4A3A4"/>
          </p15:clr>
        </p15:guide>
        <p15:guide id="25" pos="2922">
          <p15:clr>
            <a:srgbClr val="A4A3A4"/>
          </p15:clr>
        </p15:guide>
        <p15:guide id="26" pos="391">
          <p15:clr>
            <a:srgbClr val="A4A3A4"/>
          </p15:clr>
        </p15:guide>
        <p15:guide id="27" pos="3158">
          <p15:clr>
            <a:srgbClr val="A4A3A4"/>
          </p15:clr>
        </p15:guide>
        <p15:guide id="28" pos="5474">
          <p15:clr>
            <a:srgbClr val="A4A3A4"/>
          </p15:clr>
        </p15:guide>
        <p15:guide id="29" pos="3987">
          <p15:clr>
            <a:srgbClr val="A4A3A4"/>
          </p15:clr>
        </p15:guide>
        <p15:guide id="30" pos="218">
          <p15:clr>
            <a:srgbClr val="A4A3A4"/>
          </p15:clr>
        </p15:guide>
        <p15:guide id="31" pos="257">
          <p15:clr>
            <a:srgbClr val="A4A3A4"/>
          </p15:clr>
        </p15:guide>
        <p15:guide id="32" pos="5107">
          <p15:clr>
            <a:srgbClr val="A4A3A4"/>
          </p15:clr>
        </p15:guide>
        <p15:guide id="33" pos="5166">
          <p15:clr>
            <a:srgbClr val="A4A3A4"/>
          </p15:clr>
        </p15:guide>
        <p15:guide id="34" pos="48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ex" initials="A" lastIdx="64" clrIdx="0"/>
  <p:cmAuthor id="2" name="Jillian Baum" initials="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1A9CB0"/>
    <a:srgbClr val="B22746"/>
    <a:srgbClr val="A3C644"/>
    <a:srgbClr val="999999"/>
    <a:srgbClr val="E6E6E6"/>
    <a:srgbClr val="CCCCCC"/>
    <a:srgbClr val="666666"/>
    <a:srgbClr val="464547"/>
    <a:srgbClr val="2FC2D9"/>
    <a:srgbClr val="44444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127" autoAdjust="0"/>
    <p:restoredTop sz="89196" autoAdjust="0"/>
  </p:normalViewPr>
  <p:slideViewPr>
    <p:cSldViewPr snapToGrid="0">
      <p:cViewPr varScale="1">
        <p:scale>
          <a:sx n="101" d="100"/>
          <a:sy n="101" d="100"/>
        </p:scale>
        <p:origin x="854" y="72"/>
      </p:cViewPr>
      <p:guideLst>
        <p:guide orient="horz" pos="373"/>
        <p:guide orient="horz" pos="764"/>
        <p:guide orient="horz" pos="3544"/>
        <p:guide orient="horz" pos="2159"/>
        <p:guide orient="horz" pos="1374"/>
        <p:guide orient="horz" pos="3699"/>
        <p:guide orient="horz" pos="1151"/>
        <p:guide pos="3896"/>
        <p:guide pos="521"/>
        <p:guide pos="4211"/>
        <p:guide pos="7299"/>
        <p:guide pos="5316"/>
        <p:guide pos="291"/>
        <p:guide pos="343"/>
        <p:guide pos="6809"/>
        <p:guide pos="6888"/>
        <p:guide pos="647"/>
        <p:guide orient="horz" pos="280"/>
        <p:guide orient="horz" pos="573"/>
        <p:guide orient="horz" pos="2658"/>
        <p:guide orient="horz" pos="1619"/>
        <p:guide orient="horz" pos="1031"/>
        <p:guide orient="horz" pos="2774"/>
        <p:guide orient="horz" pos="863"/>
        <p:guide pos="2922"/>
        <p:guide pos="391"/>
        <p:guide pos="3158"/>
        <p:guide pos="5474"/>
        <p:guide pos="3987"/>
        <p:guide pos="218"/>
        <p:guide pos="257"/>
        <p:guide pos="5107"/>
        <p:guide pos="5166"/>
        <p:guide pos="48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24" d="100"/>
        <a:sy n="124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3822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slide" Target="slides/slide32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slide" Target="slides/slide35.xml"/><Relationship Id="rId47" Type="http://schemas.openxmlformats.org/officeDocument/2006/relationships/slide" Target="slides/slide40.xml"/><Relationship Id="rId50" Type="http://schemas.openxmlformats.org/officeDocument/2006/relationships/slide" Target="slides/slide43.xml"/><Relationship Id="rId55" Type="http://schemas.openxmlformats.org/officeDocument/2006/relationships/commentAuthors" Target="commentAuthors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53" Type="http://schemas.openxmlformats.org/officeDocument/2006/relationships/notesMaster" Target="notesMasters/notesMaster1.xml"/><Relationship Id="rId58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9" Type="http://schemas.openxmlformats.org/officeDocument/2006/relationships/slide" Target="slides/slide12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slide" Target="slides/slide41.xml"/><Relationship Id="rId56" Type="http://schemas.openxmlformats.org/officeDocument/2006/relationships/presProps" Target="presProps.xml"/><Relationship Id="rId8" Type="http://schemas.openxmlformats.org/officeDocument/2006/relationships/slide" Target="slides/slide1.xml"/><Relationship Id="rId51" Type="http://schemas.openxmlformats.org/officeDocument/2006/relationships/slide" Target="slides/slide44.xml"/><Relationship Id="rId3" Type="http://schemas.openxmlformats.org/officeDocument/2006/relationships/customXml" Target="../customXml/item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slide" Target="slides/slide39.xml"/><Relationship Id="rId59" Type="http://schemas.openxmlformats.org/officeDocument/2006/relationships/tableStyles" Target="tableStyles.xml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54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slide" Target="slides/slide42.xml"/><Relationship Id="rId57" Type="http://schemas.openxmlformats.org/officeDocument/2006/relationships/viewProps" Target="viewProps.xml"/><Relationship Id="rId10" Type="http://schemas.openxmlformats.org/officeDocument/2006/relationships/slide" Target="slides/slide3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openxmlformats.org/officeDocument/2006/relationships/slide" Target="slides/slide4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5E9BF7-95E4-A242-BA1D-05FDCF603BE6}" type="datetime1">
              <a:rPr lang="en-US" smtClean="0"/>
              <a:t>1/25/2021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DDC95D-4A3A-7D4E-AF7C-745F2732B1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64561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5DBCB1-0306-AD41-9452-11E7C08D5C04}" type="datetime1">
              <a:rPr lang="en-US" smtClean="0"/>
              <a:t>1/25/2021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E90029-A909-AD4E-9775-A0D64990AD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72081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AE90029-A909-AD4E-9775-A0D64990AD2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501860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2380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118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2817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4605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020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4833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9721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5309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67416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0427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40420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5967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99257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09389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60041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0738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06477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13027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54674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92862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8390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40420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20409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22407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Let us begin with the definition of each which will be followed by examples:</a:t>
            </a:r>
            <a:br>
              <a:rPr lang="en-US" dirty="0"/>
            </a:br>
            <a:br>
              <a:rPr lang="en-US" dirty="0"/>
            </a:br>
            <a:r>
              <a:rPr lang="en-US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 Additive measures: These are those specific class of fact measures which can be </a:t>
            </a:r>
            <a:r>
              <a:rPr lang="en-US" sz="9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aggreagated</a:t>
            </a:r>
            <a:r>
              <a:rPr lang="en-US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across all dimension and their </a:t>
            </a:r>
            <a:r>
              <a:rPr lang="en-US" sz="9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hieracchy</a:t>
            </a:r>
            <a:br>
              <a:rPr lang="en-US" dirty="0"/>
            </a:br>
            <a:br>
              <a:rPr lang="en-US" dirty="0"/>
            </a:br>
            <a:r>
              <a:rPr lang="en-US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 Semi-Additive measures: These are those specific class of fact measures which can be </a:t>
            </a:r>
            <a:r>
              <a:rPr lang="en-US" sz="9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aggreagated</a:t>
            </a:r>
            <a:r>
              <a:rPr lang="en-US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across all dimension and their </a:t>
            </a:r>
            <a:r>
              <a:rPr lang="en-US" sz="9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hieracchy</a:t>
            </a:r>
            <a:r>
              <a:rPr lang="en-US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except the time dimension</a:t>
            </a:r>
            <a:br>
              <a:rPr lang="en-US" dirty="0"/>
            </a:br>
            <a:br>
              <a:rPr lang="en-US" dirty="0"/>
            </a:br>
            <a:r>
              <a:rPr lang="en-US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3. Non-additive measures: These are those specific class of fact measures which cannot be </a:t>
            </a:r>
            <a:r>
              <a:rPr lang="en-US" sz="9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aggreagated</a:t>
            </a:r>
            <a:r>
              <a:rPr lang="en-US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across all/any dimension and their </a:t>
            </a:r>
            <a:r>
              <a:rPr lang="en-US" sz="9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hieracchy</a:t>
            </a:r>
            <a:endParaRPr lang="en-US" sz="9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good example of a non </a:t>
            </a:r>
            <a:r>
              <a:rPr lang="en-US" sz="9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aggregatable</a:t>
            </a:r>
            <a:r>
              <a:rPr lang="en-US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measure might be 'Price' on a sales record.</a:t>
            </a:r>
            <a:br>
              <a:rPr lang="en-US" dirty="0"/>
            </a:br>
            <a:br>
              <a:rPr lang="en-US" dirty="0"/>
            </a:br>
            <a:r>
              <a:rPr lang="en-US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example:</a:t>
            </a:r>
            <a:br>
              <a:rPr lang="en-US" dirty="0"/>
            </a:br>
            <a:br>
              <a:rPr lang="en-US" dirty="0"/>
            </a:br>
            <a:r>
              <a:rPr lang="en-US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A) We have sales figures...one may tend to add sales across all </a:t>
            </a:r>
            <a:r>
              <a:rPr lang="en-US" sz="9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quareters</a:t>
            </a:r>
            <a:r>
              <a:rPr lang="en-US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avail the yearly </a:t>
            </a:r>
            <a:r>
              <a:rPr lang="en-US" sz="9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sales..hence</a:t>
            </a:r>
            <a:r>
              <a:rPr lang="en-US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this is an example of Additive measure</a:t>
            </a:r>
            <a:br>
              <a:rPr lang="en-US" dirty="0"/>
            </a:br>
            <a:br>
              <a:rPr lang="en-US" dirty="0"/>
            </a:br>
            <a:r>
              <a:rPr lang="en-US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B) We have stock levels say 1000(</a:t>
            </a:r>
            <a:r>
              <a:rPr lang="en-US" sz="9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qty</a:t>
            </a:r>
            <a:r>
              <a:rPr lang="en-US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Item A) on Monday...I sell 200(</a:t>
            </a:r>
            <a:r>
              <a:rPr lang="en-US" sz="9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qty</a:t>
            </a:r>
            <a:r>
              <a:rPr lang="en-US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Item A) on Tuesday I further sell 300(</a:t>
            </a:r>
            <a:r>
              <a:rPr lang="en-US" sz="9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qty</a:t>
            </a:r>
            <a:r>
              <a:rPr lang="en-US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Item A) on Wednesday...going by basic math On Thursday I should be left with 500(</a:t>
            </a:r>
            <a:r>
              <a:rPr lang="en-US" sz="9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qty</a:t>
            </a:r>
            <a:r>
              <a:rPr lang="en-US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Item A, assuming no inventory has flown in) to obtain current stock level I cannot aggregate the Stock sales across time dimension hierarchy...If done I will have inappropriate outcomes</a:t>
            </a:r>
            <a:br>
              <a:rPr lang="en-US" dirty="0"/>
            </a:br>
            <a:br>
              <a:rPr lang="en-US" dirty="0"/>
            </a:br>
            <a:r>
              <a:rPr lang="en-US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C) Aggregation of percentage or dates is an Ideal example of non-additive measures.</a:t>
            </a:r>
            <a:endParaRPr lang="en-US" sz="9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9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Additivity of measures is not exactly a data warehouse design problem. However, you should</a:t>
            </a:r>
          </a:p>
          <a:p>
            <a:r>
              <a:rPr lang="en-US" sz="9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consider which aggregate functions you will use in reports for which measures, and which aggregate</a:t>
            </a:r>
          </a:p>
          <a:p>
            <a:r>
              <a:rPr lang="en-US" sz="9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functions you will use when aggregating over which dimension.</a:t>
            </a:r>
          </a:p>
          <a:p>
            <a:r>
              <a:rPr lang="en-US" sz="9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simplest types of measures are those that can be aggregated with the SUM aggregate</a:t>
            </a:r>
          </a:p>
          <a:p>
            <a:r>
              <a:rPr lang="en-US" sz="9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function across all dimensions, such as amounts or quantities. For example, if sales for product</a:t>
            </a:r>
          </a:p>
          <a:p>
            <a:r>
              <a:rPr lang="en-US" sz="9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 were $200.00 and sales for product B were $150.00, then the total of the sales was $350.00.</a:t>
            </a:r>
          </a:p>
          <a:p>
            <a:r>
              <a:rPr lang="en-US" sz="9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If yesterday’s sales were $100.00 and sales for the day before yesterday were $130.00, then</a:t>
            </a:r>
          </a:p>
          <a:p>
            <a:r>
              <a:rPr lang="en-US" sz="9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total sales amounted to $230.00. Measures that can be summarized across all dimensions</a:t>
            </a:r>
          </a:p>
          <a:p>
            <a:r>
              <a:rPr lang="en-US" sz="9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are called </a:t>
            </a:r>
            <a:r>
              <a:rPr lang="en-US" sz="900" b="0" i="1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additive measures</a:t>
            </a:r>
            <a:r>
              <a:rPr lang="en-US" sz="9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sz="9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Some measures are not additive over any dimension. Examples include prices and percentages,</a:t>
            </a:r>
          </a:p>
          <a:p>
            <a:r>
              <a:rPr lang="en-US" sz="9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such as a discount percentage. Typically, you use the AVERAGE aggregate function for</a:t>
            </a:r>
          </a:p>
          <a:p>
            <a:r>
              <a:rPr lang="en-US" sz="9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such measures, or you do not aggregate them at all. Such measures are called </a:t>
            </a:r>
            <a:r>
              <a:rPr lang="en-US" sz="900" b="0" i="1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non-additive</a:t>
            </a:r>
          </a:p>
          <a:p>
            <a:r>
              <a:rPr lang="en-US" sz="900" b="0" i="1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measures</a:t>
            </a:r>
            <a:r>
              <a:rPr lang="en-US" sz="9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Often, you can sum additive measures and then calculate non-additive measures</a:t>
            </a:r>
          </a:p>
          <a:p>
            <a:r>
              <a:rPr lang="en-US" sz="9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 the additive aggregations. For example, you can calculate the sum of sales amount and</a:t>
            </a:r>
          </a:p>
          <a:p>
            <a:r>
              <a:rPr lang="en-US" sz="9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then divide that value by the sum of the order quantity to get the average price. On higher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6712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9899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7234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3846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9552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9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Granularity Level</a:t>
            </a:r>
          </a:p>
          <a:p>
            <a:r>
              <a:rPr lang="en-US" sz="9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number of dimensions connected with a fact table defines the level of granularity of</a:t>
            </a:r>
          </a:p>
          <a:p>
            <a:r>
              <a:rPr lang="en-US" sz="9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analysis you can get. For example, if no products dimension is connected to a sales fact table,</a:t>
            </a:r>
          </a:p>
          <a:p>
            <a:r>
              <a:rPr lang="en-US" sz="9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you cannot get a report at the product level—you could get a report for sales for all products</a:t>
            </a:r>
          </a:p>
          <a:p>
            <a:r>
              <a:rPr lang="en-US" sz="9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only. This kind of granularity is also called the </a:t>
            </a:r>
            <a:r>
              <a:rPr lang="en-US" sz="900" b="0" i="1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dimensionality </a:t>
            </a:r>
            <a:r>
              <a:rPr lang="en-US" sz="9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 a Star schema.</a:t>
            </a:r>
          </a:p>
          <a:p>
            <a:r>
              <a:rPr lang="en-US" sz="9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But there is another kind of granularity, which lets you know what level of information</a:t>
            </a:r>
          </a:p>
          <a:p>
            <a:r>
              <a:rPr lang="en-US" sz="9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 dimension foreign key represents in a fact table. Different fact tables can have different</a:t>
            </a:r>
          </a:p>
          <a:p>
            <a:r>
              <a:rPr lang="en-US" sz="9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granularity in a connection to the same dimension. This is very typical in budgeting and planning</a:t>
            </a:r>
          </a:p>
          <a:p>
            <a:r>
              <a:rPr lang="en-US" sz="9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scenarios. For example, you do not plan that customer A will come on date B to store C</a:t>
            </a:r>
          </a:p>
          <a:p>
            <a:r>
              <a:rPr lang="en-US" sz="9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 buy product D for amount E. Instead, you plan on a higher level—you might plan to sell</a:t>
            </a:r>
          </a:p>
          <a:p>
            <a:r>
              <a:rPr lang="en-US" sz="9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amount E of products C in quarter B in all stores in that region to all customers in that region.</a:t>
            </a:r>
          </a:p>
          <a:p>
            <a:r>
              <a:rPr lang="en-US" sz="9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Figure 1-7 shows an example of a fact table that uses a higher level of granularity than the</a:t>
            </a:r>
          </a:p>
          <a:p>
            <a:r>
              <a:rPr lang="en-US" sz="9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fact tables introduced so far.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7120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1173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5.emf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632881" y="1417371"/>
            <a:ext cx="7450669" cy="744805"/>
          </a:xfrm>
          <a:prstGeom prst="rect">
            <a:avLst/>
          </a:prstGeom>
        </p:spPr>
        <p:txBody>
          <a:bodyPr lIns="68580" tIns="0" rIns="68580" bIns="34290">
            <a:no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buNone/>
              <a:defRPr sz="4100" kern="0" cap="all" spc="-75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658067" y="2879524"/>
            <a:ext cx="2626059" cy="277768"/>
          </a:xfrm>
          <a:prstGeom prst="rect">
            <a:avLst/>
          </a:prstGeom>
          <a:solidFill>
            <a:schemeClr val="accent2"/>
          </a:solidFill>
        </p:spPr>
        <p:txBody>
          <a:bodyPr wrap="none" lIns="68580" tIns="27432" rIns="68580" bIns="34290">
            <a:spAutoFit/>
          </a:bodyPr>
          <a:lstStyle>
            <a:lvl1pPr marL="0" indent="0">
              <a:spcBef>
                <a:spcPts val="0"/>
              </a:spcBef>
              <a:buFontTx/>
              <a:buNone/>
              <a:defRPr sz="1400" cap="all" baseline="0">
                <a:solidFill>
                  <a:srgbClr val="FFFFFF"/>
                </a:solidFill>
                <a:latin typeface="Arial Black"/>
                <a:cs typeface="Arial Black"/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660399" y="4094614"/>
            <a:ext cx="3649662" cy="279797"/>
          </a:xfrm>
          <a:prstGeom prst="rect">
            <a:avLst/>
          </a:prstGeom>
        </p:spPr>
        <p:txBody>
          <a:bodyPr lIns="68580" tIns="34290" rIns="68580" bIns="34290">
            <a:normAutofit/>
          </a:bodyPr>
          <a:lstStyle>
            <a:lvl1pPr marL="0" indent="0">
              <a:buNone/>
              <a:defRPr sz="1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MONTH DATE, YEAR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8" hasCustomPrompt="1"/>
          </p:nvPr>
        </p:nvSpPr>
        <p:spPr>
          <a:xfrm>
            <a:off x="627880" y="504826"/>
            <a:ext cx="1243502" cy="458237"/>
          </a:xfrm>
          <a:prstGeom prst="rect">
            <a:avLst/>
          </a:prstGeom>
        </p:spPr>
        <p:txBody>
          <a:bodyPr vert="horz" lIns="68580" tIns="34290" rIns="68580" bIns="34290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9" hasCustomPrompt="1"/>
          </p:nvPr>
        </p:nvSpPr>
        <p:spPr>
          <a:xfrm>
            <a:off x="2286351" y="504825"/>
            <a:ext cx="1411591" cy="458881"/>
          </a:xfrm>
          <a:prstGeom prst="rect">
            <a:avLst/>
          </a:prstGeom>
        </p:spPr>
        <p:txBody>
          <a:bodyPr vert="horz" lIns="68580" tIns="34290" rIns="68580" bIns="34290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logo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2073088" y="571499"/>
            <a:ext cx="0" cy="347382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5484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31466" y="1412416"/>
            <a:ext cx="4315968" cy="142192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Please add title here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 tIns="0" anchor="ctr" anchorCtr="0"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531466" y="3049747"/>
            <a:ext cx="4315968" cy="313932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  <a:latin typeface="+mn-lt"/>
              </a:defRPr>
            </a:lvl2pPr>
            <a:lvl3pPr>
              <a:defRPr>
                <a:solidFill>
                  <a:schemeClr val="bg1"/>
                </a:solidFill>
                <a:latin typeface="+mn-lt"/>
              </a:defRPr>
            </a:lvl3pPr>
            <a:lvl4pPr>
              <a:defRPr>
                <a:solidFill>
                  <a:schemeClr val="bg1"/>
                </a:solidFill>
                <a:latin typeface="+mn-lt"/>
              </a:defRPr>
            </a:lvl4pPr>
            <a:lvl5pPr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Please add subtitle here</a:t>
            </a:r>
          </a:p>
        </p:txBody>
      </p:sp>
      <p:pic>
        <p:nvPicPr>
          <p:cNvPr id="5" name="Picture Placeholder 6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33937" y="0"/>
            <a:ext cx="3810000" cy="5143500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5333937" y="0"/>
            <a:ext cx="3810000" cy="5143500"/>
          </a:xfrm>
          <a:prstGeom prst="rect">
            <a:avLst/>
          </a:prstGeom>
          <a:solidFill>
            <a:srgbClr val="464547">
              <a:alpha val="1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/>
          <a:stretch/>
        </p:blipFill>
        <p:spPr>
          <a:xfrm rot="5400000">
            <a:off x="2767227" y="2306574"/>
            <a:ext cx="5143500" cy="53035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 flipV="1">
            <a:off x="627880" y="511280"/>
            <a:ext cx="891284" cy="316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4398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with Custom Pictur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31466" y="1412416"/>
            <a:ext cx="4315968" cy="142192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Please add title here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531466" y="3843769"/>
            <a:ext cx="1945326" cy="399456"/>
          </a:xfrm>
        </p:spPr>
        <p:txBody>
          <a:bodyPr tIns="0" anchor="ctr" anchorCtr="0"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531466" y="3049747"/>
            <a:ext cx="4315968" cy="313932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  <a:latin typeface="+mn-lt"/>
              </a:defRPr>
            </a:lvl2pPr>
            <a:lvl3pPr>
              <a:defRPr>
                <a:solidFill>
                  <a:schemeClr val="bg1"/>
                </a:solidFill>
                <a:latin typeface="+mn-lt"/>
              </a:defRPr>
            </a:lvl3pPr>
            <a:lvl4pPr>
              <a:defRPr>
                <a:solidFill>
                  <a:schemeClr val="bg1"/>
                </a:solidFill>
                <a:latin typeface="+mn-lt"/>
              </a:defRPr>
            </a:lvl4pPr>
            <a:lvl5pPr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Please add subtitle here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2" hasCustomPrompt="1"/>
          </p:nvPr>
        </p:nvSpPr>
        <p:spPr>
          <a:xfrm>
            <a:off x="5334000" y="0"/>
            <a:ext cx="3810000" cy="51435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baseline="0"/>
            </a:lvl1pPr>
          </a:lstStyle>
          <a:p>
            <a:r>
              <a:rPr lang="en-US" dirty="0"/>
              <a:t>Please add cover picture here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5073801" y="0"/>
            <a:ext cx="530352" cy="51435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lvl="0"/>
            <a:r>
              <a:rPr lang="en-US" dirty="0"/>
              <a:t>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 flipV="1">
            <a:off x="627880" y="511280"/>
            <a:ext cx="891284" cy="31603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581AF72-7AD6-334A-BFA2-32789379DA3D}"/>
              </a:ext>
            </a:extLst>
          </p:cNvPr>
          <p:cNvSpPr txBox="1"/>
          <p:nvPr userDrawn="1"/>
        </p:nvSpPr>
        <p:spPr>
          <a:xfrm>
            <a:off x="421400" y="4877348"/>
            <a:ext cx="242218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CONFIDENTIAL  |  © 2020 EPAM Systems, Inc.</a:t>
            </a:r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573542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36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nv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1E38DE0-131E-E04E-BD2E-B00FD5B34CB6}"/>
              </a:ext>
            </a:extLst>
          </p:cNvPr>
          <p:cNvSpPr txBox="1"/>
          <p:nvPr userDrawn="1"/>
        </p:nvSpPr>
        <p:spPr>
          <a:xfrm>
            <a:off x="130783" y="4877348"/>
            <a:ext cx="242218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CONFIDENTIAL  |  © 2020 EPAM Systems, Inc.</a:t>
            </a:r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856919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8" y="1079500"/>
            <a:ext cx="8429625" cy="3397250"/>
          </a:xfrm>
        </p:spPr>
        <p:txBody>
          <a:bodyPr/>
          <a:lstStyle>
            <a:lvl1pPr marL="171450" marR="0" indent="-171450" algn="l" defTabSz="914400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  <a:br>
              <a:rPr lang="en-US" dirty="0"/>
            </a:br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at nisi et,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fermentum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fames ac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.</a:t>
            </a:r>
          </a:p>
          <a:p>
            <a:pPr marL="171450" marR="0" lvl="0" indent="-171450" algn="l" defTabSz="914400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tabLst/>
              <a:defRPr/>
            </a:pPr>
            <a:r>
              <a:rPr lang="en-US" sz="1100" dirty="0">
                <a:latin typeface="+mj-lt"/>
              </a:rPr>
              <a:t>In </a:t>
            </a:r>
            <a:r>
              <a:rPr lang="en-US" sz="1100" dirty="0" err="1">
                <a:latin typeface="+mj-lt"/>
              </a:rPr>
              <a:t>egestas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orci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eu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lacinia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consectetur</a:t>
            </a:r>
            <a:r>
              <a:rPr lang="en-US" sz="1100" dirty="0">
                <a:latin typeface="+mj-lt"/>
              </a:rPr>
              <a:t>. In dolor ipsum, gravida et </a:t>
            </a:r>
            <a:r>
              <a:rPr lang="en-US" sz="1100" dirty="0" err="1">
                <a:latin typeface="+mj-lt"/>
              </a:rPr>
              <a:t>sagittis</a:t>
            </a:r>
            <a:r>
              <a:rPr lang="en-US" sz="1100" dirty="0">
                <a:latin typeface="+mj-lt"/>
              </a:rPr>
              <a:t> id, </a:t>
            </a:r>
            <a:r>
              <a:rPr lang="en-US" sz="1100" dirty="0" err="1">
                <a:latin typeface="+mj-lt"/>
              </a:rPr>
              <a:t>sollicitudin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ut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nisl</a:t>
            </a:r>
            <a:r>
              <a:rPr lang="en-US" sz="1100" dirty="0">
                <a:latin typeface="+mj-lt"/>
              </a:rPr>
              <a:t>. </a:t>
            </a:r>
            <a:r>
              <a:rPr lang="en-US" sz="1100" dirty="0" err="1">
                <a:latin typeface="+mj-lt"/>
              </a:rPr>
              <a:t>Praesent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bibendum</a:t>
            </a:r>
            <a:r>
              <a:rPr lang="en-US" sz="1100" dirty="0">
                <a:latin typeface="+mj-lt"/>
              </a:rPr>
              <a:t> tempus </a:t>
            </a:r>
            <a:r>
              <a:rPr lang="en-US" sz="1100" dirty="0" err="1">
                <a:latin typeface="+mj-lt"/>
              </a:rPr>
              <a:t>tellus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nec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hendrerit</a:t>
            </a:r>
            <a:r>
              <a:rPr lang="en-US" sz="1100" dirty="0">
                <a:latin typeface="+mj-lt"/>
              </a:rPr>
              <a:t>. Nam in </a:t>
            </a:r>
            <a:r>
              <a:rPr lang="en-US" sz="1100" dirty="0" err="1">
                <a:latin typeface="+mj-lt"/>
              </a:rPr>
              <a:t>tempor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metus</a:t>
            </a:r>
            <a:r>
              <a:rPr lang="en-US" sz="1100" dirty="0">
                <a:latin typeface="+mj-lt"/>
              </a:rPr>
              <a:t>, ac </a:t>
            </a:r>
            <a:r>
              <a:rPr lang="en-US" sz="1100" dirty="0" err="1">
                <a:latin typeface="+mj-lt"/>
              </a:rPr>
              <a:t>finibus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purus</a:t>
            </a:r>
            <a:r>
              <a:rPr lang="en-US" sz="1100" dirty="0">
                <a:latin typeface="+mj-lt"/>
              </a:rPr>
              <a:t>. </a:t>
            </a:r>
            <a:r>
              <a:rPr lang="en-US" sz="1100" dirty="0" err="1">
                <a:latin typeface="+mj-lt"/>
              </a:rPr>
              <a:t>Praesent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consequat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lectus</a:t>
            </a:r>
            <a:r>
              <a:rPr lang="en-US" sz="1100" dirty="0">
                <a:latin typeface="+mj-lt"/>
              </a:rPr>
              <a:t> sit </a:t>
            </a:r>
            <a:r>
              <a:rPr lang="en-US" sz="1100" dirty="0" err="1">
                <a:latin typeface="+mj-lt"/>
              </a:rPr>
              <a:t>amet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tortor</a:t>
            </a:r>
            <a:r>
              <a:rPr lang="en-US" sz="1100" dirty="0">
                <a:latin typeface="+mj-lt"/>
              </a:rPr>
              <a:t> pharetra, </a:t>
            </a:r>
            <a:r>
              <a:rPr lang="en-US" sz="1100" dirty="0" err="1">
                <a:latin typeface="+mj-lt"/>
              </a:rPr>
              <a:t>sed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venenatis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eros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lacinia</a:t>
            </a:r>
            <a:r>
              <a:rPr lang="en-US" sz="1100" dirty="0">
                <a:latin typeface="+mj-lt"/>
              </a:rPr>
              <a:t>. In </a:t>
            </a:r>
            <a:r>
              <a:rPr lang="en-US" sz="1100" dirty="0" err="1">
                <a:latin typeface="+mj-lt"/>
              </a:rPr>
              <a:t>sed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erat</a:t>
            </a:r>
            <a:r>
              <a:rPr lang="en-US" sz="1100" dirty="0">
                <a:latin typeface="+mj-lt"/>
              </a:rPr>
              <a:t> libero. </a:t>
            </a:r>
            <a:r>
              <a:rPr lang="en-US" sz="1100" dirty="0" err="1">
                <a:latin typeface="+mj-lt"/>
              </a:rPr>
              <a:t>Sed</a:t>
            </a:r>
            <a:r>
              <a:rPr lang="en-US" sz="1100" dirty="0">
                <a:latin typeface="+mj-lt"/>
              </a:rPr>
              <a:t> lorem </a:t>
            </a:r>
            <a:r>
              <a:rPr lang="en-US" sz="1100" dirty="0" err="1">
                <a:latin typeface="+mj-lt"/>
              </a:rPr>
              <a:t>neque</a:t>
            </a:r>
            <a:r>
              <a:rPr lang="en-US" sz="1100" dirty="0">
                <a:latin typeface="+mj-lt"/>
              </a:rPr>
              <a:t>, </a:t>
            </a:r>
            <a:r>
              <a:rPr lang="en-US" sz="1100" dirty="0" err="1">
                <a:latin typeface="+mj-lt"/>
              </a:rPr>
              <a:t>commodo</a:t>
            </a:r>
            <a:r>
              <a:rPr lang="en-US" sz="1100" dirty="0">
                <a:latin typeface="+mj-lt"/>
              </a:rPr>
              <a:t> vitae ex at, pharetra convallis </a:t>
            </a:r>
            <a:r>
              <a:rPr lang="en-US" sz="1100" dirty="0" err="1">
                <a:latin typeface="+mj-lt"/>
              </a:rPr>
              <a:t>nunc</a:t>
            </a:r>
            <a:r>
              <a:rPr lang="en-US" sz="1100" dirty="0">
                <a:latin typeface="+mj-lt"/>
              </a:rPr>
              <a:t>. In </a:t>
            </a:r>
            <a:r>
              <a:rPr lang="en-US" sz="1100" dirty="0" err="1">
                <a:latin typeface="+mj-lt"/>
              </a:rPr>
              <a:t>vehicula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mauris</a:t>
            </a:r>
            <a:r>
              <a:rPr lang="en-US" sz="1100" dirty="0">
                <a:latin typeface="+mj-lt"/>
              </a:rPr>
              <a:t> ligula. </a:t>
            </a:r>
            <a:r>
              <a:rPr lang="en-US" sz="1100" dirty="0" err="1">
                <a:latin typeface="+mj-lt"/>
              </a:rPr>
              <a:t>Suspendisse</a:t>
            </a:r>
            <a:r>
              <a:rPr lang="en-US" sz="1100" dirty="0">
                <a:latin typeface="+mj-lt"/>
              </a:rPr>
              <a:t> in </a:t>
            </a:r>
            <a:r>
              <a:rPr lang="en-US" sz="1100" dirty="0" err="1">
                <a:latin typeface="+mj-lt"/>
              </a:rPr>
              <a:t>tellus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congue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odio</a:t>
            </a:r>
            <a:r>
              <a:rPr lang="en-US" sz="1100" dirty="0">
                <a:latin typeface="+mj-lt"/>
              </a:rPr>
              <a:t> pharetra </a:t>
            </a:r>
            <a:r>
              <a:rPr lang="en-US" sz="1100" dirty="0" err="1">
                <a:latin typeface="+mj-lt"/>
              </a:rPr>
              <a:t>finibus</a:t>
            </a:r>
            <a:r>
              <a:rPr lang="en-US" sz="1100" dirty="0">
                <a:latin typeface="+mj-lt"/>
              </a:rPr>
              <a:t>. Nam </a:t>
            </a:r>
            <a:r>
              <a:rPr lang="en-US" sz="1100" dirty="0" err="1">
                <a:latin typeface="+mj-lt"/>
              </a:rPr>
              <a:t>vel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auctor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justo</a:t>
            </a:r>
            <a:r>
              <a:rPr lang="en-US" sz="1100" dirty="0">
                <a:latin typeface="+mj-lt"/>
              </a:rPr>
              <a:t>, vitae </a:t>
            </a:r>
            <a:r>
              <a:rPr lang="en-US" sz="1100" dirty="0" err="1">
                <a:latin typeface="+mj-lt"/>
              </a:rPr>
              <a:t>hendrerit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orci</a:t>
            </a:r>
            <a:r>
              <a:rPr lang="en-US" sz="1100" dirty="0">
                <a:latin typeface="+mj-lt"/>
              </a:rPr>
              <a:t>. </a:t>
            </a:r>
            <a:r>
              <a:rPr lang="en-US" sz="1100" dirty="0" err="1">
                <a:latin typeface="+mj-lt"/>
              </a:rPr>
              <a:t>Duis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nec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sapien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viverra</a:t>
            </a:r>
            <a:r>
              <a:rPr lang="en-US" sz="1100" dirty="0">
                <a:latin typeface="+mj-lt"/>
              </a:rPr>
              <a:t>, </a:t>
            </a:r>
            <a:r>
              <a:rPr lang="en-US" sz="1100" dirty="0" err="1">
                <a:latin typeface="+mj-lt"/>
              </a:rPr>
              <a:t>bibendum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tellus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eget</a:t>
            </a:r>
            <a:r>
              <a:rPr lang="en-US" sz="1100" dirty="0">
                <a:latin typeface="+mj-lt"/>
              </a:rPr>
              <a:t>, </a:t>
            </a:r>
            <a:r>
              <a:rPr lang="en-US" sz="1100" dirty="0" err="1">
                <a:latin typeface="+mj-lt"/>
              </a:rPr>
              <a:t>pellentesque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massa</a:t>
            </a:r>
            <a:r>
              <a:rPr lang="en-US" sz="1100" dirty="0">
                <a:latin typeface="+mj-lt"/>
              </a:rPr>
              <a:t>. </a:t>
            </a:r>
            <a:r>
              <a:rPr lang="en-US" sz="1100" dirty="0" err="1">
                <a:latin typeface="+mj-lt"/>
              </a:rPr>
              <a:t>Nulla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feugiat</a:t>
            </a:r>
            <a:r>
              <a:rPr lang="en-US" sz="1100" dirty="0">
                <a:latin typeface="+mj-lt"/>
              </a:rPr>
              <a:t>, </a:t>
            </a:r>
            <a:r>
              <a:rPr lang="en-US" sz="1100" dirty="0" err="1">
                <a:latin typeface="+mj-lt"/>
              </a:rPr>
              <a:t>turpis</a:t>
            </a:r>
            <a:r>
              <a:rPr lang="en-US" sz="1100" dirty="0">
                <a:latin typeface="+mj-lt"/>
              </a:rPr>
              <a:t> et </a:t>
            </a:r>
            <a:r>
              <a:rPr lang="en-US" sz="1100" dirty="0" err="1">
                <a:latin typeface="+mj-lt"/>
              </a:rPr>
              <a:t>posuere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viverra</a:t>
            </a:r>
            <a:r>
              <a:rPr lang="en-US" sz="1100" dirty="0">
                <a:latin typeface="+mj-lt"/>
              </a:rPr>
              <a:t>, ipsum </a:t>
            </a:r>
            <a:r>
              <a:rPr lang="en-US" sz="1100" dirty="0" err="1">
                <a:latin typeface="+mj-lt"/>
              </a:rPr>
              <a:t>sem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tincidunt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est</a:t>
            </a:r>
            <a:r>
              <a:rPr lang="en-US" sz="1100" dirty="0">
                <a:latin typeface="+mj-lt"/>
              </a:rPr>
              <a:t>, </a:t>
            </a:r>
            <a:r>
              <a:rPr lang="en-US" sz="1100" dirty="0" err="1">
                <a:latin typeface="+mj-lt"/>
              </a:rPr>
              <a:t>finibus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tempor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nibh</a:t>
            </a:r>
            <a:r>
              <a:rPr lang="en-US" sz="1100" dirty="0">
                <a:latin typeface="+mj-lt"/>
              </a:rPr>
              <a:t> ante semper diam. </a:t>
            </a:r>
            <a:r>
              <a:rPr lang="en-US" sz="1100" dirty="0" err="1">
                <a:latin typeface="+mj-lt"/>
              </a:rPr>
              <a:t>Nullam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quis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euismod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neque</a:t>
            </a:r>
            <a:r>
              <a:rPr lang="en-US" sz="1100" dirty="0">
                <a:latin typeface="+mj-lt"/>
              </a:rPr>
              <a:t>, </a:t>
            </a:r>
            <a:r>
              <a:rPr lang="en-US" sz="1100" dirty="0" err="1">
                <a:latin typeface="+mj-lt"/>
              </a:rPr>
              <a:t>nec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facilisis</a:t>
            </a:r>
            <a:r>
              <a:rPr lang="en-US" sz="1100" dirty="0">
                <a:latin typeface="+mj-lt"/>
              </a:rPr>
              <a:t> sem. </a:t>
            </a:r>
            <a:r>
              <a:rPr lang="en-US" sz="1100" dirty="0" err="1">
                <a:latin typeface="+mj-lt"/>
              </a:rPr>
              <a:t>Morbi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egestas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iaculis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dignissim</a:t>
            </a:r>
            <a:r>
              <a:rPr lang="en-US" sz="1100" dirty="0">
                <a:latin typeface="+mj-lt"/>
              </a:rPr>
              <a:t>. In </a:t>
            </a:r>
            <a:r>
              <a:rPr lang="en-US" sz="1100" dirty="0" err="1">
                <a:latin typeface="+mj-lt"/>
              </a:rPr>
              <a:t>accumsan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tortor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elit</a:t>
            </a:r>
            <a:r>
              <a:rPr lang="en-US" sz="1100" dirty="0">
                <a:latin typeface="+mj-lt"/>
              </a:rPr>
              <a:t>, non </a:t>
            </a:r>
            <a:r>
              <a:rPr lang="en-US" sz="1100" dirty="0" err="1">
                <a:latin typeface="+mj-lt"/>
              </a:rPr>
              <a:t>euismod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eros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accumsan</a:t>
            </a:r>
            <a:r>
              <a:rPr lang="en-US" sz="1100" dirty="0">
                <a:latin typeface="+mj-lt"/>
              </a:rPr>
              <a:t> ac. </a:t>
            </a:r>
            <a:r>
              <a:rPr lang="en-US" sz="1100" dirty="0" err="1">
                <a:latin typeface="+mj-lt"/>
              </a:rPr>
              <a:t>Sed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ultrices</a:t>
            </a:r>
            <a:r>
              <a:rPr lang="en-US" sz="1100" dirty="0">
                <a:latin typeface="+mj-lt"/>
              </a:rPr>
              <a:t> mi lorem, </a:t>
            </a:r>
            <a:r>
              <a:rPr lang="en-US" sz="1100" dirty="0" err="1">
                <a:latin typeface="+mj-lt"/>
              </a:rPr>
              <a:t>ut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dignissim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nibh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facilisis</a:t>
            </a:r>
            <a:r>
              <a:rPr lang="en-US" sz="1100" dirty="0">
                <a:latin typeface="+mj-lt"/>
              </a:rPr>
              <a:t> vel.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294409" y="716437"/>
            <a:ext cx="8555182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800" b="1" i="0">
                <a:solidFill>
                  <a:srgbClr val="FEFEFE"/>
                </a:solidFill>
                <a:latin typeface="+mj-lt"/>
              </a:defRPr>
            </a:lvl1pPr>
          </a:lstStyle>
          <a:p>
            <a:pPr marL="0" marR="0" lvl="0" indent="0" algn="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A707DD9-E92B-45E8-BE0A-E6B2EDF345EB}" type="slidenum">
              <a:rPr kumimoji="0" lang="en-US" sz="800" b="1" i="0" u="none" strike="noStrike" kern="1200" cap="none" spc="0" normalizeH="0" baseline="0" noProof="0" smtClean="0">
                <a:ln>
                  <a:noFill/>
                </a:ln>
                <a:solidFill>
                  <a:srgbClr val="FEFEFE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pPr marL="0" marR="0" lvl="0" indent="0" algn="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1" i="0" u="none" strike="noStrike" kern="1200" cap="none" spc="0" normalizeH="0" baseline="0" noProof="0" dirty="0">
              <a:ln>
                <a:noFill/>
              </a:ln>
              <a:solidFill>
                <a:srgbClr val="FEFEF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1441017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9" y="1079500"/>
            <a:ext cx="3986212" cy="3397250"/>
          </a:xfrm>
        </p:spPr>
        <p:txBody>
          <a:bodyPr/>
          <a:lstStyle>
            <a:lvl1pPr marL="171450" indent="-171450">
              <a:buFont typeface="Arial" panose="020B0604020202020204" pitchFamily="34" charset="0"/>
              <a:buChar char="•"/>
              <a:defRPr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</a:t>
            </a:r>
          </a:p>
          <a:p>
            <a:pPr lvl="0"/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endParaRPr lang="en-US" dirty="0"/>
          </a:p>
          <a:p>
            <a:pPr lvl="0"/>
            <a:r>
              <a:rPr lang="en-US" dirty="0"/>
              <a:t>at nisi et,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fermentum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fames ac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.</a:t>
            </a:r>
          </a:p>
        </p:txBody>
      </p:sp>
      <p:sp>
        <p:nvSpPr>
          <p:cNvPr id="4" name="Content Placeholder 5"/>
          <p:cNvSpPr>
            <a:spLocks noGrp="1"/>
          </p:cNvSpPr>
          <p:nvPr>
            <p:ph sz="quarter" idx="11" hasCustomPrompt="1"/>
          </p:nvPr>
        </p:nvSpPr>
        <p:spPr>
          <a:xfrm>
            <a:off x="4800600" y="1079500"/>
            <a:ext cx="3986213" cy="3397250"/>
          </a:xfrm>
        </p:spPr>
        <p:txBody>
          <a:bodyPr/>
          <a:lstStyle>
            <a:lvl1pPr marL="171450" indent="-171450">
              <a:buFont typeface="Arial" panose="020B0604020202020204" pitchFamily="34" charset="0"/>
              <a:buChar char="•"/>
              <a:defRPr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</a:t>
            </a:r>
          </a:p>
          <a:p>
            <a:pPr lvl="0"/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endParaRPr lang="en-US" dirty="0"/>
          </a:p>
          <a:p>
            <a:pPr lvl="0"/>
            <a:r>
              <a:rPr lang="en-US" dirty="0"/>
              <a:t>at nisi et,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fermentum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fames ac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.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294409" y="716437"/>
            <a:ext cx="8555182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800" b="1" i="0">
                <a:solidFill>
                  <a:srgbClr val="FEFEFE"/>
                </a:solidFill>
                <a:latin typeface="+mj-lt"/>
              </a:defRPr>
            </a:lvl1pPr>
          </a:lstStyle>
          <a:p>
            <a:pPr marL="0" marR="0" lvl="0" indent="0" algn="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A707DD9-E92B-45E8-BE0A-E6B2EDF345EB}" type="slidenum">
              <a:rPr kumimoji="0" lang="en-US" sz="800" b="1" i="0" u="none" strike="noStrike" kern="1200" cap="none" spc="0" normalizeH="0" baseline="0" noProof="0" smtClean="0">
                <a:ln>
                  <a:noFill/>
                </a:ln>
                <a:solidFill>
                  <a:srgbClr val="FEFEFE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pPr marL="0" marR="0" lvl="0" indent="0" algn="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1" i="0" u="none" strike="noStrike" kern="1200" cap="none" spc="0" normalizeH="0" baseline="0" noProof="0" dirty="0">
              <a:ln>
                <a:noFill/>
              </a:ln>
              <a:solidFill>
                <a:srgbClr val="FEFEF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268839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Please Add Slide Headline Here</a:t>
            </a:r>
          </a:p>
        </p:txBody>
      </p:sp>
      <p:sp>
        <p:nvSpPr>
          <p:cNvPr id="3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8" y="1422400"/>
            <a:ext cx="8429625" cy="3054350"/>
          </a:xfrm>
        </p:spPr>
        <p:txBody>
          <a:bodyPr/>
          <a:lstStyle>
            <a:lvl1pPr marL="171450" marR="0" indent="-171450" algn="l" defTabSz="914400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  <a:br>
              <a:rPr lang="en-US" dirty="0"/>
            </a:br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at nisi et,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fermentum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fames ac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.</a:t>
            </a:r>
          </a:p>
          <a:p>
            <a:pPr marL="171450" marR="0" lvl="0" indent="-171450" algn="l" defTabSz="914400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tabLst/>
              <a:defRPr/>
            </a:pPr>
            <a:r>
              <a:rPr lang="en-US" sz="1100" dirty="0">
                <a:latin typeface="+mj-lt"/>
              </a:rPr>
              <a:t>In </a:t>
            </a:r>
            <a:r>
              <a:rPr lang="en-US" sz="1100" dirty="0" err="1">
                <a:latin typeface="+mj-lt"/>
              </a:rPr>
              <a:t>egestas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orci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eu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lacinia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consectetur</a:t>
            </a:r>
            <a:r>
              <a:rPr lang="en-US" sz="1100" dirty="0">
                <a:latin typeface="+mj-lt"/>
              </a:rPr>
              <a:t>. In dolor ipsum, gravida et </a:t>
            </a:r>
            <a:r>
              <a:rPr lang="en-US" sz="1100" dirty="0" err="1">
                <a:latin typeface="+mj-lt"/>
              </a:rPr>
              <a:t>sagittis</a:t>
            </a:r>
            <a:r>
              <a:rPr lang="en-US" sz="1100" dirty="0">
                <a:latin typeface="+mj-lt"/>
              </a:rPr>
              <a:t> id, </a:t>
            </a:r>
            <a:r>
              <a:rPr lang="en-US" sz="1100" dirty="0" err="1">
                <a:latin typeface="+mj-lt"/>
              </a:rPr>
              <a:t>sollicitudin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ut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nisl</a:t>
            </a:r>
            <a:r>
              <a:rPr lang="en-US" sz="1100" dirty="0">
                <a:latin typeface="+mj-lt"/>
              </a:rPr>
              <a:t>. </a:t>
            </a:r>
            <a:r>
              <a:rPr lang="en-US" sz="1100" dirty="0" err="1">
                <a:latin typeface="+mj-lt"/>
              </a:rPr>
              <a:t>Praesent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bibendum</a:t>
            </a:r>
            <a:r>
              <a:rPr lang="en-US" sz="1100" dirty="0">
                <a:latin typeface="+mj-lt"/>
              </a:rPr>
              <a:t> tempus </a:t>
            </a:r>
            <a:r>
              <a:rPr lang="en-US" sz="1100" dirty="0" err="1">
                <a:latin typeface="+mj-lt"/>
              </a:rPr>
              <a:t>tellus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nec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hendrerit</a:t>
            </a:r>
            <a:r>
              <a:rPr lang="en-US" sz="1100" dirty="0">
                <a:latin typeface="+mj-lt"/>
              </a:rPr>
              <a:t>. Nam in </a:t>
            </a:r>
            <a:r>
              <a:rPr lang="en-US" sz="1100" dirty="0" err="1">
                <a:latin typeface="+mj-lt"/>
              </a:rPr>
              <a:t>tempor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metus</a:t>
            </a:r>
            <a:r>
              <a:rPr lang="en-US" sz="1100" dirty="0">
                <a:latin typeface="+mj-lt"/>
              </a:rPr>
              <a:t>, ac </a:t>
            </a:r>
            <a:r>
              <a:rPr lang="en-US" sz="1100" dirty="0" err="1">
                <a:latin typeface="+mj-lt"/>
              </a:rPr>
              <a:t>finibus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purus</a:t>
            </a:r>
            <a:r>
              <a:rPr lang="en-US" sz="1100" dirty="0">
                <a:latin typeface="+mj-lt"/>
              </a:rPr>
              <a:t>. </a:t>
            </a:r>
            <a:r>
              <a:rPr lang="en-US" sz="1100" dirty="0" err="1">
                <a:latin typeface="+mj-lt"/>
              </a:rPr>
              <a:t>Praesent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consequat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lectus</a:t>
            </a:r>
            <a:r>
              <a:rPr lang="en-US" sz="1100" dirty="0">
                <a:latin typeface="+mj-lt"/>
              </a:rPr>
              <a:t> sit </a:t>
            </a:r>
            <a:r>
              <a:rPr lang="en-US" sz="1100" dirty="0" err="1">
                <a:latin typeface="+mj-lt"/>
              </a:rPr>
              <a:t>amet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tortor</a:t>
            </a:r>
            <a:r>
              <a:rPr lang="en-US" sz="1100" dirty="0">
                <a:latin typeface="+mj-lt"/>
              </a:rPr>
              <a:t> pharetra, </a:t>
            </a:r>
            <a:r>
              <a:rPr lang="en-US" sz="1100" dirty="0" err="1">
                <a:latin typeface="+mj-lt"/>
              </a:rPr>
              <a:t>sed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venenatis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eros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lacinia</a:t>
            </a:r>
            <a:r>
              <a:rPr lang="en-US" sz="1100" dirty="0">
                <a:latin typeface="+mj-lt"/>
              </a:rPr>
              <a:t>. In </a:t>
            </a:r>
            <a:r>
              <a:rPr lang="en-US" sz="1100" dirty="0" err="1">
                <a:latin typeface="+mj-lt"/>
              </a:rPr>
              <a:t>sed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erat</a:t>
            </a:r>
            <a:r>
              <a:rPr lang="en-US" sz="1100" dirty="0">
                <a:latin typeface="+mj-lt"/>
              </a:rPr>
              <a:t> libero. </a:t>
            </a:r>
            <a:r>
              <a:rPr lang="en-US" sz="1100" dirty="0" err="1">
                <a:latin typeface="+mj-lt"/>
              </a:rPr>
              <a:t>Sed</a:t>
            </a:r>
            <a:r>
              <a:rPr lang="en-US" sz="1100" dirty="0">
                <a:latin typeface="+mj-lt"/>
              </a:rPr>
              <a:t> lorem </a:t>
            </a:r>
            <a:r>
              <a:rPr lang="en-US" sz="1100" dirty="0" err="1">
                <a:latin typeface="+mj-lt"/>
              </a:rPr>
              <a:t>neque</a:t>
            </a:r>
            <a:r>
              <a:rPr lang="en-US" sz="1100" dirty="0">
                <a:latin typeface="+mj-lt"/>
              </a:rPr>
              <a:t>, </a:t>
            </a:r>
            <a:r>
              <a:rPr lang="en-US" sz="1100" dirty="0" err="1">
                <a:latin typeface="+mj-lt"/>
              </a:rPr>
              <a:t>commodo</a:t>
            </a:r>
            <a:r>
              <a:rPr lang="en-US" sz="1100" dirty="0">
                <a:latin typeface="+mj-lt"/>
              </a:rPr>
              <a:t> vitae ex at, pharetra convallis </a:t>
            </a:r>
            <a:r>
              <a:rPr lang="en-US" sz="1100" dirty="0" err="1">
                <a:latin typeface="+mj-lt"/>
              </a:rPr>
              <a:t>nunc</a:t>
            </a:r>
            <a:r>
              <a:rPr lang="en-US" sz="1100" dirty="0">
                <a:latin typeface="+mj-lt"/>
              </a:rPr>
              <a:t>. In </a:t>
            </a:r>
            <a:r>
              <a:rPr lang="en-US" sz="1100" dirty="0" err="1">
                <a:latin typeface="+mj-lt"/>
              </a:rPr>
              <a:t>vehicula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mauris</a:t>
            </a:r>
            <a:r>
              <a:rPr lang="en-US" sz="1100" dirty="0">
                <a:latin typeface="+mj-lt"/>
              </a:rPr>
              <a:t> ligula. </a:t>
            </a:r>
            <a:r>
              <a:rPr lang="en-US" sz="1100" dirty="0" err="1">
                <a:latin typeface="+mj-lt"/>
              </a:rPr>
              <a:t>Suspendisse</a:t>
            </a:r>
            <a:r>
              <a:rPr lang="en-US" sz="1100" dirty="0">
                <a:latin typeface="+mj-lt"/>
              </a:rPr>
              <a:t> in </a:t>
            </a:r>
            <a:r>
              <a:rPr lang="en-US" sz="1100" dirty="0" err="1">
                <a:latin typeface="+mj-lt"/>
              </a:rPr>
              <a:t>tellus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congue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odio</a:t>
            </a:r>
            <a:r>
              <a:rPr lang="en-US" sz="1100" dirty="0">
                <a:latin typeface="+mj-lt"/>
              </a:rPr>
              <a:t> pharetra </a:t>
            </a:r>
            <a:r>
              <a:rPr lang="en-US" sz="1100" dirty="0" err="1">
                <a:latin typeface="+mj-lt"/>
              </a:rPr>
              <a:t>finibus</a:t>
            </a:r>
            <a:r>
              <a:rPr lang="en-US" sz="1100" dirty="0">
                <a:latin typeface="+mj-lt"/>
              </a:rPr>
              <a:t>. Nam </a:t>
            </a:r>
            <a:r>
              <a:rPr lang="en-US" sz="1100" dirty="0" err="1">
                <a:latin typeface="+mj-lt"/>
              </a:rPr>
              <a:t>vel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auctor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justo</a:t>
            </a:r>
            <a:r>
              <a:rPr lang="en-US" sz="1100" dirty="0">
                <a:latin typeface="+mj-lt"/>
              </a:rPr>
              <a:t>, vitae </a:t>
            </a:r>
            <a:r>
              <a:rPr lang="en-US" sz="1100" dirty="0" err="1">
                <a:latin typeface="+mj-lt"/>
              </a:rPr>
              <a:t>hendrerit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orci</a:t>
            </a:r>
            <a:r>
              <a:rPr lang="en-US" sz="1100" dirty="0">
                <a:latin typeface="+mj-lt"/>
              </a:rPr>
              <a:t>. </a:t>
            </a:r>
            <a:r>
              <a:rPr lang="en-US" sz="1100" dirty="0" err="1">
                <a:latin typeface="+mj-lt"/>
              </a:rPr>
              <a:t>Duis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nec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sapien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viverra</a:t>
            </a:r>
            <a:r>
              <a:rPr lang="en-US" sz="1100" dirty="0">
                <a:latin typeface="+mj-lt"/>
              </a:rPr>
              <a:t>, </a:t>
            </a:r>
            <a:r>
              <a:rPr lang="en-US" sz="1100" dirty="0" err="1">
                <a:latin typeface="+mj-lt"/>
              </a:rPr>
              <a:t>bibendum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tellus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eget</a:t>
            </a:r>
            <a:r>
              <a:rPr lang="en-US" sz="1100" dirty="0">
                <a:latin typeface="+mj-lt"/>
              </a:rPr>
              <a:t>, </a:t>
            </a:r>
            <a:r>
              <a:rPr lang="en-US" sz="1100" dirty="0" err="1">
                <a:latin typeface="+mj-lt"/>
              </a:rPr>
              <a:t>pellentesque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massa</a:t>
            </a:r>
            <a:r>
              <a:rPr lang="en-US" sz="1100" dirty="0">
                <a:latin typeface="+mj-lt"/>
              </a:rPr>
              <a:t>. </a:t>
            </a:r>
            <a:r>
              <a:rPr lang="en-US" sz="1100" dirty="0" err="1">
                <a:latin typeface="+mj-lt"/>
              </a:rPr>
              <a:t>Nulla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feugiat</a:t>
            </a:r>
            <a:r>
              <a:rPr lang="en-US" sz="1100" dirty="0">
                <a:latin typeface="+mj-lt"/>
              </a:rPr>
              <a:t>, </a:t>
            </a:r>
            <a:r>
              <a:rPr lang="en-US" sz="1100" dirty="0" err="1">
                <a:latin typeface="+mj-lt"/>
              </a:rPr>
              <a:t>turpis</a:t>
            </a:r>
            <a:r>
              <a:rPr lang="en-US" sz="1100" dirty="0">
                <a:latin typeface="+mj-lt"/>
              </a:rPr>
              <a:t> et </a:t>
            </a:r>
            <a:r>
              <a:rPr lang="en-US" sz="1100" dirty="0" err="1">
                <a:latin typeface="+mj-lt"/>
              </a:rPr>
              <a:t>posuere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viverra</a:t>
            </a:r>
            <a:r>
              <a:rPr lang="en-US" sz="1100" dirty="0">
                <a:latin typeface="+mj-lt"/>
              </a:rPr>
              <a:t>, ipsum </a:t>
            </a:r>
            <a:r>
              <a:rPr lang="en-US" sz="1100" dirty="0" err="1">
                <a:latin typeface="+mj-lt"/>
              </a:rPr>
              <a:t>sem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tincidunt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est</a:t>
            </a:r>
            <a:r>
              <a:rPr lang="en-US" sz="1100" dirty="0">
                <a:latin typeface="+mj-lt"/>
              </a:rPr>
              <a:t>, </a:t>
            </a:r>
            <a:r>
              <a:rPr lang="en-US" sz="1100" dirty="0" err="1">
                <a:latin typeface="+mj-lt"/>
              </a:rPr>
              <a:t>finibus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tempor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nibh</a:t>
            </a:r>
            <a:r>
              <a:rPr lang="en-US" sz="1100" dirty="0">
                <a:latin typeface="+mj-lt"/>
              </a:rPr>
              <a:t> ante semper diam. </a:t>
            </a:r>
            <a:r>
              <a:rPr lang="en-US" sz="1100" dirty="0" err="1">
                <a:latin typeface="+mj-lt"/>
              </a:rPr>
              <a:t>Nullam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quis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euismod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neque</a:t>
            </a:r>
            <a:r>
              <a:rPr lang="en-US" sz="1100" dirty="0">
                <a:latin typeface="+mj-lt"/>
              </a:rPr>
              <a:t>, </a:t>
            </a:r>
            <a:r>
              <a:rPr lang="en-US" sz="1100" dirty="0" err="1">
                <a:latin typeface="+mj-lt"/>
              </a:rPr>
              <a:t>nec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facilisis</a:t>
            </a:r>
            <a:r>
              <a:rPr lang="en-US" sz="1100" dirty="0">
                <a:latin typeface="+mj-lt"/>
              </a:rPr>
              <a:t> sem. </a:t>
            </a:r>
            <a:r>
              <a:rPr lang="en-US" sz="1100" dirty="0" err="1">
                <a:latin typeface="+mj-lt"/>
              </a:rPr>
              <a:t>Morbi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egestas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iaculis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dignissim</a:t>
            </a:r>
            <a:r>
              <a:rPr lang="en-US" sz="1100" dirty="0">
                <a:latin typeface="+mj-lt"/>
              </a:rPr>
              <a:t>. In </a:t>
            </a:r>
            <a:r>
              <a:rPr lang="en-US" sz="1100" dirty="0" err="1">
                <a:latin typeface="+mj-lt"/>
              </a:rPr>
              <a:t>accumsan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tortor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elit</a:t>
            </a:r>
            <a:r>
              <a:rPr lang="en-US" sz="1100" dirty="0">
                <a:latin typeface="+mj-lt"/>
              </a:rPr>
              <a:t>, non </a:t>
            </a:r>
            <a:r>
              <a:rPr lang="en-US" sz="1100" dirty="0" err="1">
                <a:latin typeface="+mj-lt"/>
              </a:rPr>
              <a:t>euismod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eros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accumsan</a:t>
            </a:r>
            <a:r>
              <a:rPr lang="en-US" sz="1100" dirty="0">
                <a:latin typeface="+mj-lt"/>
              </a:rPr>
              <a:t> ac. </a:t>
            </a:r>
            <a:r>
              <a:rPr lang="en-US" sz="1100" dirty="0" err="1">
                <a:latin typeface="+mj-lt"/>
              </a:rPr>
              <a:t>Sed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ultrices</a:t>
            </a:r>
            <a:r>
              <a:rPr lang="en-US" sz="1100" dirty="0">
                <a:latin typeface="+mj-lt"/>
              </a:rPr>
              <a:t> mi lorem, </a:t>
            </a:r>
            <a:r>
              <a:rPr lang="en-US" sz="1100" dirty="0" err="1">
                <a:latin typeface="+mj-lt"/>
              </a:rPr>
              <a:t>ut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dignissim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nibh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facilisis</a:t>
            </a:r>
            <a:r>
              <a:rPr lang="en-US" sz="1100" dirty="0">
                <a:latin typeface="+mj-lt"/>
              </a:rPr>
              <a:t> vel.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357188" y="1079500"/>
            <a:ext cx="8429625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1200" b="1" i="0" cap="all" spc="2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Highlight goes here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294409" y="716437"/>
            <a:ext cx="8555182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800" b="1" i="0">
                <a:solidFill>
                  <a:srgbClr val="FEFEFE"/>
                </a:solidFill>
                <a:latin typeface="+mj-lt"/>
              </a:defRPr>
            </a:lvl1pPr>
          </a:lstStyle>
          <a:p>
            <a:pPr marL="0" marR="0" lvl="0" indent="0" algn="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A707DD9-E92B-45E8-BE0A-E6B2EDF345EB}" type="slidenum">
              <a:rPr kumimoji="0" lang="en-US" sz="800" b="1" i="0" u="none" strike="noStrike" kern="1200" cap="none" spc="0" normalizeH="0" baseline="0" noProof="0" smtClean="0">
                <a:ln>
                  <a:noFill/>
                </a:ln>
                <a:solidFill>
                  <a:srgbClr val="FEFEFE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pPr marL="0" marR="0" lvl="0" indent="0" algn="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1" i="0" u="none" strike="noStrike" kern="1200" cap="none" spc="0" normalizeH="0" baseline="0" noProof="0" dirty="0">
              <a:ln>
                <a:noFill/>
              </a:ln>
              <a:solidFill>
                <a:srgbClr val="FEFEF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93382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Please Add Slide Headline Here</a:t>
            </a:r>
          </a:p>
        </p:txBody>
      </p:sp>
      <p:sp>
        <p:nvSpPr>
          <p:cNvPr id="3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9" y="1422400"/>
            <a:ext cx="3986211" cy="3054350"/>
          </a:xfrm>
        </p:spPr>
        <p:txBody>
          <a:bodyPr/>
          <a:lstStyle>
            <a:lvl1pPr marL="171450" indent="-171450">
              <a:buFont typeface="Arial" panose="020B0604020202020204" pitchFamily="34" charset="0"/>
              <a:buChar char="•"/>
              <a:defRPr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</a:t>
            </a:r>
          </a:p>
          <a:p>
            <a:pPr lvl="0"/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r>
              <a:rPr lang="en-US" dirty="0"/>
              <a:t> </a:t>
            </a:r>
          </a:p>
          <a:p>
            <a:pPr lvl="0"/>
            <a:r>
              <a:rPr lang="en-US" dirty="0"/>
              <a:t>at nisi et,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fermentum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357189" y="1079500"/>
            <a:ext cx="3986212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1200" b="1" i="0" cap="all" spc="2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Highlight goes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 hasCustomPrompt="1"/>
          </p:nvPr>
        </p:nvSpPr>
        <p:spPr>
          <a:xfrm>
            <a:off x="4800599" y="1422400"/>
            <a:ext cx="3993357" cy="3054350"/>
          </a:xfrm>
        </p:spPr>
        <p:txBody>
          <a:bodyPr/>
          <a:lstStyle>
            <a:lvl1pPr marL="171450" indent="-171450">
              <a:buFont typeface="Arial" panose="020B0604020202020204" pitchFamily="34" charset="0"/>
              <a:buChar char="•"/>
              <a:defRPr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</a:t>
            </a:r>
          </a:p>
          <a:p>
            <a:pPr lvl="0"/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r>
              <a:rPr lang="en-US" dirty="0"/>
              <a:t> </a:t>
            </a:r>
          </a:p>
          <a:p>
            <a:pPr lvl="0"/>
            <a:r>
              <a:rPr lang="en-US" dirty="0"/>
              <a:t>at nisi et,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fermentum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800597" y="1079500"/>
            <a:ext cx="3993359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1200" b="1" i="0" cap="all" spc="2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OTHER Highlight goes here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294409" y="716437"/>
            <a:ext cx="8555182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800" b="1" i="0">
                <a:solidFill>
                  <a:srgbClr val="FEFEFE"/>
                </a:solidFill>
                <a:latin typeface="+mj-lt"/>
              </a:defRPr>
            </a:lvl1pPr>
          </a:lstStyle>
          <a:p>
            <a:pPr marL="0" marR="0" lvl="0" indent="0" algn="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A707DD9-E92B-45E8-BE0A-E6B2EDF345EB}" type="slidenum">
              <a:rPr kumimoji="0" lang="en-US" sz="800" b="1" i="0" u="none" strike="noStrike" kern="1200" cap="none" spc="0" normalizeH="0" baseline="0" noProof="0" smtClean="0">
                <a:ln>
                  <a:noFill/>
                </a:ln>
                <a:solidFill>
                  <a:srgbClr val="FEFEFE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pPr marL="0" marR="0" lvl="0" indent="0" algn="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1" i="0" u="none" strike="noStrike" kern="1200" cap="none" spc="0" normalizeH="0" baseline="0" noProof="0" dirty="0">
              <a:ln>
                <a:noFill/>
              </a:ln>
              <a:solidFill>
                <a:srgbClr val="FEFEF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9891376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9" y="1079500"/>
            <a:ext cx="3986211" cy="3397250"/>
          </a:xfrm>
        </p:spPr>
        <p:txBody>
          <a:bodyPr/>
          <a:lstStyle>
            <a:lvl1pPr marL="171450" marR="0" indent="-171450" algn="l" defTabSz="914400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</a:t>
            </a:r>
          </a:p>
          <a:p>
            <a:pPr lvl="0"/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endParaRPr lang="en-US" dirty="0"/>
          </a:p>
          <a:p>
            <a:pPr lvl="0"/>
            <a:r>
              <a:rPr lang="en-US" dirty="0"/>
              <a:t>at nisi et,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fermentum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fames ac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.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1" hasCustomPrompt="1"/>
          </p:nvPr>
        </p:nvSpPr>
        <p:spPr>
          <a:xfrm>
            <a:off x="5334000" y="0"/>
            <a:ext cx="3810000" cy="481965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dirty="0"/>
              <a:t>Please add picture here</a:t>
            </a:r>
          </a:p>
          <a:p>
            <a:endParaRPr lang="en-US" dirty="0"/>
          </a:p>
          <a:p>
            <a:endParaRPr lang="en-US" dirty="0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294409" y="716437"/>
            <a:ext cx="4222029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800" b="1" i="0">
                <a:solidFill>
                  <a:srgbClr val="FEFEFE"/>
                </a:solidFill>
                <a:latin typeface="+mj-lt"/>
              </a:defRPr>
            </a:lvl1pPr>
          </a:lstStyle>
          <a:p>
            <a:pPr marL="0" marR="0" lvl="0" indent="0" algn="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A707DD9-E92B-45E8-BE0A-E6B2EDF345EB}" type="slidenum">
              <a:rPr kumimoji="0" lang="en-US" sz="800" b="1" i="0" u="none" strike="noStrike" kern="1200" cap="none" spc="0" normalizeH="0" baseline="0" noProof="0" smtClean="0">
                <a:ln>
                  <a:noFill/>
                </a:ln>
                <a:solidFill>
                  <a:srgbClr val="FEFEFE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pPr marL="0" marR="0" lvl="0" indent="0" algn="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1" i="0" u="none" strike="noStrike" kern="1200" cap="none" spc="0" normalizeH="0" baseline="0" noProof="0" dirty="0">
              <a:ln>
                <a:noFill/>
              </a:ln>
              <a:solidFill>
                <a:srgbClr val="FEFEF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430780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36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Highligh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9" y="1422400"/>
            <a:ext cx="3986212" cy="3054350"/>
          </a:xfrm>
        </p:spPr>
        <p:txBody>
          <a:bodyPr/>
          <a:lstStyle>
            <a:lvl1pPr marL="171450" marR="0" indent="-171450" algn="l" defTabSz="914400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</a:p>
          <a:p>
            <a:pPr lvl="0"/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r>
              <a:rPr lang="en-US" dirty="0"/>
              <a:t> </a:t>
            </a:r>
          </a:p>
          <a:p>
            <a:pPr lvl="0"/>
            <a:r>
              <a:rPr lang="en-US" dirty="0"/>
              <a:t>at nisi et,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fermentum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1" hasCustomPrompt="1"/>
          </p:nvPr>
        </p:nvSpPr>
        <p:spPr>
          <a:xfrm>
            <a:off x="5334000" y="0"/>
            <a:ext cx="3810000" cy="481965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dirty="0"/>
              <a:t>Please add picture here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7189" y="1079500"/>
            <a:ext cx="3986212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1200" b="1" i="0" cap="all" spc="2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Highlight goes here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294409" y="716437"/>
            <a:ext cx="4222029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800" b="1" i="0">
                <a:solidFill>
                  <a:srgbClr val="FEFEFE"/>
                </a:solidFill>
                <a:latin typeface="+mj-lt"/>
              </a:defRPr>
            </a:lvl1pPr>
          </a:lstStyle>
          <a:p>
            <a:pPr marL="0" marR="0" lvl="0" indent="0" algn="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A707DD9-E92B-45E8-BE0A-E6B2EDF345EB}" type="slidenum">
              <a:rPr kumimoji="0" lang="en-US" sz="800" b="1" i="0" u="none" strike="noStrike" kern="1200" cap="none" spc="0" normalizeH="0" baseline="0" noProof="0" smtClean="0">
                <a:ln>
                  <a:noFill/>
                </a:ln>
                <a:solidFill>
                  <a:srgbClr val="FEFEFE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pPr marL="0" marR="0" lvl="0" indent="0" algn="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1" i="0" u="none" strike="noStrike" kern="1200" cap="none" spc="0" normalizeH="0" baseline="0" noProof="0" dirty="0">
              <a:ln>
                <a:noFill/>
              </a:ln>
              <a:solidFill>
                <a:srgbClr val="FEFEF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166967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36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Please Add Slide Headline Here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1" hasCustomPrompt="1"/>
          </p:nvPr>
        </p:nvSpPr>
        <p:spPr>
          <a:xfrm>
            <a:off x="5334000" y="0"/>
            <a:ext cx="3810000" cy="481965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dirty="0"/>
              <a:t>Please add picture here</a:t>
            </a:r>
          </a:p>
          <a:p>
            <a:endParaRPr lang="en-US" dirty="0"/>
          </a:p>
          <a:p>
            <a:endParaRPr lang="en-US" dirty="0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294409" y="716437"/>
            <a:ext cx="4222029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357188" y="1092491"/>
            <a:ext cx="356616" cy="356616"/>
          </a:xfr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chemeClr val="accent2"/>
                </a:solidFill>
                <a:latin typeface="+mj-lt"/>
              </a:defRPr>
            </a:lvl1pPr>
            <a:lvl2pPr marL="457200" indent="0">
              <a:buNone/>
              <a:defRPr>
                <a:latin typeface="+mj-lt"/>
              </a:defRPr>
            </a:lvl2pPr>
            <a:lvl3pPr marL="914400" indent="0">
              <a:buNone/>
              <a:defRPr>
                <a:latin typeface="+mj-lt"/>
              </a:defRPr>
            </a:lvl3pPr>
            <a:lvl4pPr marL="1371600" indent="0">
              <a:buNone/>
              <a:defRPr>
                <a:latin typeface="+mj-lt"/>
              </a:defRPr>
            </a:lvl4pPr>
            <a:lvl5pPr marL="1828800" indent="0">
              <a:buFont typeface="Arial" panose="020B0604020202020204" pitchFamily="34" charset="0"/>
              <a:buNone/>
              <a:defRPr>
                <a:latin typeface="+mj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710972" y="1092491"/>
            <a:ext cx="3632428" cy="356616"/>
          </a:xfrm>
          <a:ln w="19050">
            <a:solidFill>
              <a:srgbClr val="F5F5F5"/>
            </a:solidFill>
          </a:ln>
        </p:spPr>
        <p:txBody>
          <a:bodyPr lIns="108000" anchor="ctr"/>
          <a:lstStyle>
            <a:lvl1pPr marL="0" indent="0">
              <a:buNone/>
              <a:defRPr b="1" i="0" cap="all" spc="200" baseline="0">
                <a:latin typeface="+mn-lt"/>
              </a:defRPr>
            </a:lvl1pPr>
            <a:lvl5pPr marL="2114550" indent="-2857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Please put section one title here</a:t>
            </a:r>
          </a:p>
        </p:txBody>
      </p:sp>
      <p:sp>
        <p:nvSpPr>
          <p:cNvPr id="21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357188" y="4120134"/>
            <a:ext cx="356616" cy="356616"/>
          </a:xfr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chemeClr val="accent2"/>
                </a:solidFill>
                <a:latin typeface="+mj-lt"/>
              </a:defRPr>
            </a:lvl1pPr>
            <a:lvl2pPr marL="457200" indent="0">
              <a:buNone/>
              <a:defRPr>
                <a:latin typeface="+mj-lt"/>
              </a:defRPr>
            </a:lvl2pPr>
            <a:lvl3pPr marL="914400" indent="0">
              <a:buNone/>
              <a:defRPr>
                <a:latin typeface="+mj-lt"/>
              </a:defRPr>
            </a:lvl3pPr>
            <a:lvl4pPr marL="1371600" indent="0">
              <a:buNone/>
              <a:defRPr>
                <a:latin typeface="+mj-lt"/>
              </a:defRPr>
            </a:lvl4pPr>
            <a:lvl5pPr marL="1828800" indent="0">
              <a:buFont typeface="Arial" panose="020B0604020202020204" pitchFamily="34" charset="0"/>
              <a:buNone/>
              <a:defRPr>
                <a:latin typeface="+mj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22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357188" y="1698020"/>
            <a:ext cx="356616" cy="356616"/>
          </a:xfr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chemeClr val="accent2"/>
                </a:solidFill>
                <a:latin typeface="+mj-lt"/>
              </a:defRPr>
            </a:lvl1pPr>
            <a:lvl2pPr marL="457200" indent="0">
              <a:buNone/>
              <a:defRPr>
                <a:latin typeface="+mj-lt"/>
              </a:defRPr>
            </a:lvl2pPr>
            <a:lvl3pPr marL="914400" indent="0">
              <a:buNone/>
              <a:defRPr>
                <a:latin typeface="+mj-lt"/>
              </a:defRPr>
            </a:lvl3pPr>
            <a:lvl4pPr marL="1371600" indent="0">
              <a:buNone/>
              <a:defRPr>
                <a:latin typeface="+mj-lt"/>
              </a:defRPr>
            </a:lvl4pPr>
            <a:lvl5pPr marL="1828800" indent="0">
              <a:buFont typeface="Arial" panose="020B0604020202020204" pitchFamily="34" charset="0"/>
              <a:buNone/>
              <a:defRPr>
                <a:latin typeface="+mj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23" name="Text Placeholder 13"/>
          <p:cNvSpPr>
            <a:spLocks noGrp="1"/>
          </p:cNvSpPr>
          <p:nvPr>
            <p:ph type="body" sz="quarter" idx="16" hasCustomPrompt="1"/>
          </p:nvPr>
        </p:nvSpPr>
        <p:spPr>
          <a:xfrm>
            <a:off x="357188" y="2303549"/>
            <a:ext cx="356616" cy="356616"/>
          </a:xfr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chemeClr val="accent2"/>
                </a:solidFill>
                <a:latin typeface="+mj-lt"/>
              </a:defRPr>
            </a:lvl1pPr>
            <a:lvl2pPr marL="457200" indent="0">
              <a:buNone/>
              <a:defRPr>
                <a:latin typeface="+mj-lt"/>
              </a:defRPr>
            </a:lvl2pPr>
            <a:lvl3pPr marL="914400" indent="0">
              <a:buNone/>
              <a:defRPr>
                <a:latin typeface="+mj-lt"/>
              </a:defRPr>
            </a:lvl3pPr>
            <a:lvl4pPr marL="1371600" indent="0">
              <a:buNone/>
              <a:defRPr>
                <a:latin typeface="+mj-lt"/>
              </a:defRPr>
            </a:lvl4pPr>
            <a:lvl5pPr marL="1828800" indent="0">
              <a:buFont typeface="Arial" panose="020B0604020202020204" pitchFamily="34" charset="0"/>
              <a:buNone/>
              <a:defRPr>
                <a:latin typeface="+mj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24" name="Text Placeholder 13"/>
          <p:cNvSpPr>
            <a:spLocks noGrp="1"/>
          </p:cNvSpPr>
          <p:nvPr>
            <p:ph type="body" sz="quarter" idx="17" hasCustomPrompt="1"/>
          </p:nvPr>
        </p:nvSpPr>
        <p:spPr>
          <a:xfrm>
            <a:off x="357188" y="2909078"/>
            <a:ext cx="356616" cy="356616"/>
          </a:xfr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chemeClr val="accent2"/>
                </a:solidFill>
                <a:latin typeface="+mj-lt"/>
              </a:defRPr>
            </a:lvl1pPr>
            <a:lvl2pPr marL="457200" indent="0">
              <a:buNone/>
              <a:defRPr>
                <a:latin typeface="+mj-lt"/>
              </a:defRPr>
            </a:lvl2pPr>
            <a:lvl3pPr marL="914400" indent="0">
              <a:buNone/>
              <a:defRPr>
                <a:latin typeface="+mj-lt"/>
              </a:defRPr>
            </a:lvl3pPr>
            <a:lvl4pPr marL="1371600" indent="0">
              <a:buNone/>
              <a:defRPr>
                <a:latin typeface="+mj-lt"/>
              </a:defRPr>
            </a:lvl4pPr>
            <a:lvl5pPr marL="1828800" indent="0">
              <a:buFont typeface="Arial" panose="020B0604020202020204" pitchFamily="34" charset="0"/>
              <a:buNone/>
              <a:defRPr>
                <a:latin typeface="+mj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8" hasCustomPrompt="1"/>
          </p:nvPr>
        </p:nvSpPr>
        <p:spPr>
          <a:xfrm>
            <a:off x="357188" y="3514607"/>
            <a:ext cx="356616" cy="356616"/>
          </a:xfr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chemeClr val="accent2"/>
                </a:solidFill>
                <a:latin typeface="+mj-lt"/>
              </a:defRPr>
            </a:lvl1pPr>
            <a:lvl2pPr marL="457200" indent="0">
              <a:buNone/>
              <a:defRPr>
                <a:latin typeface="+mj-lt"/>
              </a:defRPr>
            </a:lvl2pPr>
            <a:lvl3pPr marL="914400" indent="0">
              <a:buNone/>
              <a:defRPr>
                <a:latin typeface="+mj-lt"/>
              </a:defRPr>
            </a:lvl3pPr>
            <a:lvl4pPr marL="1371600" indent="0">
              <a:buNone/>
              <a:defRPr>
                <a:latin typeface="+mj-lt"/>
              </a:defRPr>
            </a:lvl4pPr>
            <a:lvl5pPr marL="1828800" indent="0">
              <a:buFont typeface="Arial" panose="020B0604020202020204" pitchFamily="34" charset="0"/>
              <a:buNone/>
              <a:defRPr>
                <a:latin typeface="+mj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26" name="Text Placeholder 19"/>
          <p:cNvSpPr>
            <a:spLocks noGrp="1"/>
          </p:cNvSpPr>
          <p:nvPr>
            <p:ph type="body" sz="quarter" idx="19" hasCustomPrompt="1"/>
          </p:nvPr>
        </p:nvSpPr>
        <p:spPr>
          <a:xfrm>
            <a:off x="710972" y="1697608"/>
            <a:ext cx="3632428" cy="356616"/>
          </a:xfrm>
          <a:ln w="19050">
            <a:solidFill>
              <a:srgbClr val="F5F5F5"/>
            </a:solidFill>
          </a:ln>
        </p:spPr>
        <p:txBody>
          <a:bodyPr lIns="108000" anchor="ctr"/>
          <a:lstStyle>
            <a:lvl1pPr marL="0" indent="0">
              <a:buNone/>
              <a:defRPr b="1" i="0" cap="all" spc="200" baseline="0">
                <a:latin typeface="+mn-lt"/>
              </a:defRPr>
            </a:lvl1pPr>
            <a:lvl5pPr marL="2114550" indent="-2857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Please put section TWO title here</a:t>
            </a:r>
          </a:p>
        </p:txBody>
      </p:sp>
      <p:sp>
        <p:nvSpPr>
          <p:cNvPr id="27" name="Text Placeholder 19"/>
          <p:cNvSpPr>
            <a:spLocks noGrp="1"/>
          </p:cNvSpPr>
          <p:nvPr>
            <p:ph type="body" sz="quarter" idx="20" hasCustomPrompt="1"/>
          </p:nvPr>
        </p:nvSpPr>
        <p:spPr>
          <a:xfrm>
            <a:off x="710972" y="2302725"/>
            <a:ext cx="3632428" cy="356616"/>
          </a:xfrm>
          <a:ln w="19050">
            <a:solidFill>
              <a:srgbClr val="F5F5F5"/>
            </a:solidFill>
          </a:ln>
        </p:spPr>
        <p:txBody>
          <a:bodyPr lIns="108000" anchor="ctr"/>
          <a:lstStyle>
            <a:lvl1pPr marL="0" indent="0">
              <a:buNone/>
              <a:defRPr b="1" i="0" cap="all" spc="200" baseline="0">
                <a:latin typeface="+mn-lt"/>
              </a:defRPr>
            </a:lvl1pPr>
            <a:lvl5pPr marL="2114550" indent="-2857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Please put section THREE title here</a:t>
            </a:r>
          </a:p>
        </p:txBody>
      </p:sp>
      <p:sp>
        <p:nvSpPr>
          <p:cNvPr id="28" name="Text Placeholder 19"/>
          <p:cNvSpPr>
            <a:spLocks noGrp="1"/>
          </p:cNvSpPr>
          <p:nvPr>
            <p:ph type="body" sz="quarter" idx="21" hasCustomPrompt="1"/>
          </p:nvPr>
        </p:nvSpPr>
        <p:spPr>
          <a:xfrm>
            <a:off x="710972" y="2907842"/>
            <a:ext cx="3632428" cy="356616"/>
          </a:xfrm>
          <a:ln w="19050">
            <a:solidFill>
              <a:srgbClr val="F5F5F5"/>
            </a:solidFill>
          </a:ln>
        </p:spPr>
        <p:txBody>
          <a:bodyPr lIns="108000" anchor="ctr"/>
          <a:lstStyle>
            <a:lvl1pPr marL="0" indent="0">
              <a:buNone/>
              <a:defRPr b="1" i="0" cap="all" spc="200" baseline="0">
                <a:latin typeface="+mn-lt"/>
              </a:defRPr>
            </a:lvl1pPr>
            <a:lvl5pPr marL="2114550" indent="-2857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…</a:t>
            </a:r>
          </a:p>
        </p:txBody>
      </p:sp>
      <p:sp>
        <p:nvSpPr>
          <p:cNvPr id="29" name="Text Placeholder 19"/>
          <p:cNvSpPr>
            <a:spLocks noGrp="1"/>
          </p:cNvSpPr>
          <p:nvPr>
            <p:ph type="body" sz="quarter" idx="22" hasCustomPrompt="1"/>
          </p:nvPr>
        </p:nvSpPr>
        <p:spPr>
          <a:xfrm>
            <a:off x="710972" y="3512959"/>
            <a:ext cx="3632428" cy="356616"/>
          </a:xfrm>
          <a:ln w="19050">
            <a:solidFill>
              <a:srgbClr val="F5F5F5"/>
            </a:solidFill>
          </a:ln>
        </p:spPr>
        <p:txBody>
          <a:bodyPr lIns="108000" anchor="ctr"/>
          <a:lstStyle>
            <a:lvl1pPr marL="0" indent="0">
              <a:buNone/>
              <a:defRPr b="1" i="0" cap="all" spc="200" baseline="0">
                <a:latin typeface="+mn-lt"/>
              </a:defRPr>
            </a:lvl1pPr>
            <a:lvl5pPr marL="2114550" indent="-2857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And delete</a:t>
            </a:r>
          </a:p>
        </p:txBody>
      </p:sp>
      <p:sp>
        <p:nvSpPr>
          <p:cNvPr id="30" name="Text Placeholder 19"/>
          <p:cNvSpPr>
            <a:spLocks noGrp="1"/>
          </p:cNvSpPr>
          <p:nvPr>
            <p:ph type="body" sz="quarter" idx="23" hasCustomPrompt="1"/>
          </p:nvPr>
        </p:nvSpPr>
        <p:spPr>
          <a:xfrm>
            <a:off x="710972" y="4118077"/>
            <a:ext cx="3632428" cy="356616"/>
          </a:xfrm>
          <a:ln w="19050">
            <a:solidFill>
              <a:srgbClr val="F5F5F5"/>
            </a:solidFill>
          </a:ln>
        </p:spPr>
        <p:txBody>
          <a:bodyPr lIns="108000" anchor="ctr"/>
          <a:lstStyle>
            <a:lvl1pPr marL="0" indent="0">
              <a:buNone/>
              <a:defRPr b="1" i="0" cap="all" spc="200" baseline="0">
                <a:latin typeface="+mn-lt"/>
              </a:defRPr>
            </a:lvl1pPr>
            <a:lvl5pPr marL="2114550" indent="-2857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The extras</a:t>
            </a:r>
          </a:p>
        </p:txBody>
      </p:sp>
      <p:sp>
        <p:nvSpPr>
          <p:cNvPr id="33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800" b="1" i="0">
                <a:solidFill>
                  <a:srgbClr val="FEFEFE"/>
                </a:solidFill>
                <a:latin typeface="+mj-lt"/>
              </a:defRPr>
            </a:lvl1pPr>
          </a:lstStyle>
          <a:p>
            <a:pPr marL="0" marR="0" lvl="0" indent="0" algn="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A707DD9-E92B-45E8-BE0A-E6B2EDF345EB}" type="slidenum">
              <a:rPr kumimoji="0" lang="en-US" sz="800" b="1" i="0" u="none" strike="noStrike" kern="1200" cap="none" spc="0" normalizeH="0" baseline="0" noProof="0" smtClean="0">
                <a:ln>
                  <a:noFill/>
                </a:ln>
                <a:solidFill>
                  <a:srgbClr val="FEFEFE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pPr marL="0" marR="0" lvl="0" indent="0" algn="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1" i="0" u="none" strike="noStrike" kern="1200" cap="none" spc="0" normalizeH="0" baseline="0" noProof="0" dirty="0">
              <a:ln>
                <a:noFill/>
              </a:ln>
              <a:solidFill>
                <a:srgbClr val="FEFEF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872782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36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8" hasCustomPrompt="1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vert="horz" lIns="68580" tIns="34290" rIns="68580" bIns="34290"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Background Image</a:t>
            </a:r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631825" y="1556683"/>
            <a:ext cx="6910388" cy="595035"/>
          </a:xfrm>
          <a:prstGeom prst="rect">
            <a:avLst/>
          </a:prstGeom>
        </p:spPr>
        <p:txBody>
          <a:bodyPr lIns="68580" tIns="34290" rIns="68580" bIns="34290"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4100" spc="-150">
                <a:solidFill>
                  <a:schemeClr val="bg1"/>
                </a:solidFill>
                <a:latin typeface="Arial Black"/>
                <a:cs typeface="Arial Black"/>
              </a:defRPr>
            </a:lvl1pPr>
            <a:lvl2pPr>
              <a:defRPr sz="4500">
                <a:latin typeface="Arial Black"/>
                <a:cs typeface="Arial Black"/>
              </a:defRPr>
            </a:lvl2pPr>
            <a:lvl3pPr>
              <a:defRPr sz="4500">
                <a:latin typeface="Arial Black"/>
                <a:cs typeface="Arial Black"/>
              </a:defRPr>
            </a:lvl3pPr>
            <a:lvl4pPr>
              <a:defRPr sz="4500">
                <a:latin typeface="Arial Black"/>
                <a:cs typeface="Arial Black"/>
              </a:defRPr>
            </a:lvl4pPr>
            <a:lvl5pPr>
              <a:defRPr sz="4500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660400" y="3340101"/>
            <a:ext cx="6488113" cy="284693"/>
          </a:xfrm>
          <a:prstGeom prst="rect">
            <a:avLst/>
          </a:prstGeom>
        </p:spPr>
        <p:txBody>
          <a:bodyPr lIns="68580" tIns="34290" rIns="68580" bIns="3429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4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5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660399" y="4094614"/>
            <a:ext cx="3649662" cy="279797"/>
          </a:xfrm>
          <a:prstGeom prst="rect">
            <a:avLst/>
          </a:prstGeom>
        </p:spPr>
        <p:txBody>
          <a:bodyPr lIns="68580" tIns="34290" rIns="68580" bIns="34290">
            <a:normAutofit/>
          </a:bodyPr>
          <a:lstStyle>
            <a:lvl1pPr marL="0" indent="0">
              <a:buNone/>
              <a:defRPr sz="14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MONTH DATE, YEAR</a:t>
            </a:r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9" hasCustomPrompt="1"/>
          </p:nvPr>
        </p:nvSpPr>
        <p:spPr>
          <a:xfrm>
            <a:off x="627880" y="504826"/>
            <a:ext cx="1243502" cy="458237"/>
          </a:xfrm>
          <a:prstGeom prst="rect">
            <a:avLst/>
          </a:prstGeom>
        </p:spPr>
        <p:txBody>
          <a:bodyPr vert="horz" lIns="68580" tIns="34290" rIns="68580" bIns="34290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logo</a:t>
            </a:r>
          </a:p>
        </p:txBody>
      </p:sp>
    </p:spTree>
    <p:extLst>
      <p:ext uri="{BB962C8B-B14F-4D97-AF65-F5344CB8AC3E}">
        <p14:creationId xmlns:p14="http://schemas.microsoft.com/office/powerpoint/2010/main" val="342547412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sonal Profile -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673894" y="1780394"/>
            <a:ext cx="3986211" cy="2696355"/>
          </a:xfrm>
        </p:spPr>
        <p:txBody>
          <a:bodyPr/>
          <a:lstStyle>
            <a:lvl1pPr marL="171450" marR="0" indent="-171450" algn="l" defTabSz="914400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</a:p>
          <a:p>
            <a:pPr lvl="0"/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673893" y="1079500"/>
            <a:ext cx="3986212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1200" b="1" i="0" cap="all" spc="2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Highlight goes here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800" b="1" i="0">
                <a:solidFill>
                  <a:srgbClr val="FEFEFE"/>
                </a:solidFill>
                <a:latin typeface="+mj-lt"/>
              </a:defRPr>
            </a:lvl1pPr>
          </a:lstStyle>
          <a:p>
            <a:pPr marL="0" marR="0" lvl="0" indent="0" algn="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A707DD9-E92B-45E8-BE0A-E6B2EDF345EB}" type="slidenum">
              <a:rPr kumimoji="0" lang="en-US" sz="800" b="1" i="0" u="none" strike="noStrike" kern="1200" cap="none" spc="0" normalizeH="0" baseline="0" noProof="0" smtClean="0">
                <a:ln>
                  <a:noFill/>
                </a:ln>
                <a:solidFill>
                  <a:srgbClr val="FEFEFE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pPr marL="0" marR="0" lvl="0" indent="0" algn="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1" i="0" u="none" strike="noStrike" kern="1200" cap="none" spc="0" normalizeH="0" baseline="0" noProof="0" dirty="0">
              <a:ln>
                <a:noFill/>
              </a:ln>
              <a:solidFill>
                <a:srgbClr val="FEFEF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673893" y="1437495"/>
            <a:ext cx="3986212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900" b="1" i="1" cap="none" spc="1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Please put title here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5333999" y="0"/>
            <a:ext cx="3810001" cy="4826639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val 13"/>
          <p:cNvSpPr/>
          <p:nvPr userDrawn="1"/>
        </p:nvSpPr>
        <p:spPr>
          <a:xfrm>
            <a:off x="6228906" y="1403226"/>
            <a:ext cx="2020186" cy="2020186"/>
          </a:xfrm>
          <a:prstGeom prst="ellipse">
            <a:avLst/>
          </a:prstGeom>
          <a:noFill/>
          <a:ln w="190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Picture Placeholder 11"/>
          <p:cNvSpPr>
            <a:spLocks noGrp="1"/>
          </p:cNvSpPr>
          <p:nvPr>
            <p:ph type="pic" sz="quarter" idx="14" hasCustomPrompt="1"/>
          </p:nvPr>
        </p:nvSpPr>
        <p:spPr>
          <a:xfrm>
            <a:off x="6406895" y="1581215"/>
            <a:ext cx="1664208" cy="1664208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PLEASE INSERT PHOTO HERE</a:t>
            </a:r>
          </a:p>
        </p:txBody>
      </p:sp>
    </p:spTree>
    <p:extLst>
      <p:ext uri="{BB962C8B-B14F-4D97-AF65-F5344CB8AC3E}">
        <p14:creationId xmlns:p14="http://schemas.microsoft.com/office/powerpoint/2010/main" val="7006076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36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sonal Prof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2" hasCustomPrompt="1"/>
          </p:nvPr>
        </p:nvSpPr>
        <p:spPr>
          <a:xfrm>
            <a:off x="4480321" y="1780394"/>
            <a:ext cx="3993357" cy="2696355"/>
          </a:xfrm>
        </p:spPr>
        <p:txBody>
          <a:bodyPr/>
          <a:lstStyle>
            <a:lvl1pPr marL="171450" indent="-171450">
              <a:buFont typeface="Arial" panose="020B0604020202020204" pitchFamily="34" charset="0"/>
              <a:buChar char="•"/>
              <a:defRPr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</a:t>
            </a:r>
          </a:p>
          <a:p>
            <a:pPr lvl="0"/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480321" y="1079500"/>
            <a:ext cx="3986213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1200" b="1" i="0" cap="all" spc="2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Please put name here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-1" y="0"/>
            <a:ext cx="3810001" cy="4826639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val 9"/>
          <p:cNvSpPr/>
          <p:nvPr userDrawn="1"/>
        </p:nvSpPr>
        <p:spPr>
          <a:xfrm>
            <a:off x="894906" y="1403226"/>
            <a:ext cx="2020186" cy="2020186"/>
          </a:xfrm>
          <a:prstGeom prst="ellipse">
            <a:avLst/>
          </a:prstGeom>
          <a:noFill/>
          <a:ln w="190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 hasCustomPrompt="1"/>
          </p:nvPr>
        </p:nvSpPr>
        <p:spPr>
          <a:xfrm>
            <a:off x="1072895" y="1581215"/>
            <a:ext cx="1664208" cy="1664208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PLEASE INSERT PHOTO HERE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4480321" y="1437495"/>
            <a:ext cx="3993542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900" b="1" i="1" cap="none" spc="1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Please put title here</a:t>
            </a:r>
          </a:p>
        </p:txBody>
      </p:sp>
      <p:sp>
        <p:nvSpPr>
          <p:cNvPr id="1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800" b="1" i="0">
                <a:solidFill>
                  <a:srgbClr val="FEFEFE"/>
                </a:solidFill>
                <a:latin typeface="+mj-lt"/>
              </a:defRPr>
            </a:lvl1pPr>
          </a:lstStyle>
          <a:p>
            <a:pPr marL="0" marR="0" lvl="0" indent="0" algn="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A707DD9-E92B-45E8-BE0A-E6B2EDF345EB}" type="slidenum">
              <a:rPr kumimoji="0" lang="en-US" sz="800" b="1" i="0" u="none" strike="noStrike" kern="1200" cap="none" spc="0" normalizeH="0" baseline="0" noProof="0" smtClean="0">
                <a:ln>
                  <a:noFill/>
                </a:ln>
                <a:solidFill>
                  <a:srgbClr val="FEFEFE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pPr marL="0" marR="0" lvl="0" indent="0" algn="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1" i="0" u="none" strike="noStrike" kern="1200" cap="none" spc="0" normalizeH="0" baseline="0" noProof="0" dirty="0">
              <a:ln>
                <a:noFill/>
              </a:ln>
              <a:solidFill>
                <a:srgbClr val="FEFEF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239581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400">
          <p15:clr>
            <a:srgbClr val="FBAE40"/>
          </p15:clr>
        </p15:guide>
        <p15:guide id="2" orient="horz" pos="1524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 Color Canvas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8" y="1079500"/>
            <a:ext cx="8429625" cy="3397250"/>
          </a:xfrm>
        </p:spPr>
        <p:txBody>
          <a:bodyPr/>
          <a:lstStyle>
            <a:lvl1pPr marL="171450" marR="0" indent="-171450" algn="l" defTabSz="914400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  <a:br>
              <a:rPr lang="en-US" dirty="0"/>
            </a:br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at nisi et,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fermentum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fames ac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.</a:t>
            </a:r>
          </a:p>
          <a:p>
            <a:pPr marL="171450" marR="0" lvl="0" indent="-171450" algn="l" defTabSz="914400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tabLst/>
              <a:defRPr/>
            </a:pPr>
            <a:r>
              <a:rPr lang="en-US" sz="1100" dirty="0">
                <a:latin typeface="+mj-lt"/>
              </a:rPr>
              <a:t>In </a:t>
            </a:r>
            <a:r>
              <a:rPr lang="en-US" sz="1100" dirty="0" err="1">
                <a:latin typeface="+mj-lt"/>
              </a:rPr>
              <a:t>egestas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orci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eu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lacinia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consectetur</a:t>
            </a:r>
            <a:r>
              <a:rPr lang="en-US" sz="1100" dirty="0">
                <a:latin typeface="+mj-lt"/>
              </a:rPr>
              <a:t>. In dolor ipsum, gravida et </a:t>
            </a:r>
            <a:r>
              <a:rPr lang="en-US" sz="1100" dirty="0" err="1">
                <a:latin typeface="+mj-lt"/>
              </a:rPr>
              <a:t>sagittis</a:t>
            </a:r>
            <a:r>
              <a:rPr lang="en-US" sz="1100" dirty="0">
                <a:latin typeface="+mj-lt"/>
              </a:rPr>
              <a:t> id, </a:t>
            </a:r>
            <a:r>
              <a:rPr lang="en-US" sz="1100" dirty="0" err="1">
                <a:latin typeface="+mj-lt"/>
              </a:rPr>
              <a:t>sollicitudin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ut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nisl</a:t>
            </a:r>
            <a:r>
              <a:rPr lang="en-US" sz="1100" dirty="0">
                <a:latin typeface="+mj-lt"/>
              </a:rPr>
              <a:t>. </a:t>
            </a:r>
            <a:r>
              <a:rPr lang="en-US" sz="1100" dirty="0" err="1">
                <a:latin typeface="+mj-lt"/>
              </a:rPr>
              <a:t>Praesent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bibendum</a:t>
            </a:r>
            <a:r>
              <a:rPr lang="en-US" sz="1100" dirty="0">
                <a:latin typeface="+mj-lt"/>
              </a:rPr>
              <a:t> tempus </a:t>
            </a:r>
            <a:r>
              <a:rPr lang="en-US" sz="1100" dirty="0" err="1">
                <a:latin typeface="+mj-lt"/>
              </a:rPr>
              <a:t>tellus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nec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hendrerit</a:t>
            </a:r>
            <a:r>
              <a:rPr lang="en-US" sz="1100" dirty="0">
                <a:latin typeface="+mj-lt"/>
              </a:rPr>
              <a:t>. Nam in </a:t>
            </a:r>
            <a:r>
              <a:rPr lang="en-US" sz="1100" dirty="0" err="1">
                <a:latin typeface="+mj-lt"/>
              </a:rPr>
              <a:t>tempor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metus</a:t>
            </a:r>
            <a:r>
              <a:rPr lang="en-US" sz="1100" dirty="0">
                <a:latin typeface="+mj-lt"/>
              </a:rPr>
              <a:t>, ac </a:t>
            </a:r>
            <a:r>
              <a:rPr lang="en-US" sz="1100" dirty="0" err="1">
                <a:latin typeface="+mj-lt"/>
              </a:rPr>
              <a:t>finibus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purus</a:t>
            </a:r>
            <a:r>
              <a:rPr lang="en-US" sz="1100" dirty="0">
                <a:latin typeface="+mj-lt"/>
              </a:rPr>
              <a:t>. </a:t>
            </a:r>
            <a:r>
              <a:rPr lang="en-US" sz="1100" dirty="0" err="1">
                <a:latin typeface="+mj-lt"/>
              </a:rPr>
              <a:t>Praesent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consequat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lectus</a:t>
            </a:r>
            <a:r>
              <a:rPr lang="en-US" sz="1100" dirty="0">
                <a:latin typeface="+mj-lt"/>
              </a:rPr>
              <a:t> sit </a:t>
            </a:r>
            <a:r>
              <a:rPr lang="en-US" sz="1100" dirty="0" err="1">
                <a:latin typeface="+mj-lt"/>
              </a:rPr>
              <a:t>amet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tortor</a:t>
            </a:r>
            <a:r>
              <a:rPr lang="en-US" sz="1100" dirty="0">
                <a:latin typeface="+mj-lt"/>
              </a:rPr>
              <a:t> pharetra, </a:t>
            </a:r>
            <a:r>
              <a:rPr lang="en-US" sz="1100" dirty="0" err="1">
                <a:latin typeface="+mj-lt"/>
              </a:rPr>
              <a:t>sed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venenatis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eros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lacinia</a:t>
            </a:r>
            <a:r>
              <a:rPr lang="en-US" sz="1100" dirty="0">
                <a:latin typeface="+mj-lt"/>
              </a:rPr>
              <a:t>. In </a:t>
            </a:r>
            <a:r>
              <a:rPr lang="en-US" sz="1100" dirty="0" err="1">
                <a:latin typeface="+mj-lt"/>
              </a:rPr>
              <a:t>sed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erat</a:t>
            </a:r>
            <a:r>
              <a:rPr lang="en-US" sz="1100" dirty="0">
                <a:latin typeface="+mj-lt"/>
              </a:rPr>
              <a:t> libero. </a:t>
            </a:r>
            <a:r>
              <a:rPr lang="en-US" sz="1100" dirty="0" err="1">
                <a:latin typeface="+mj-lt"/>
              </a:rPr>
              <a:t>Sed</a:t>
            </a:r>
            <a:r>
              <a:rPr lang="en-US" sz="1100" dirty="0">
                <a:latin typeface="+mj-lt"/>
              </a:rPr>
              <a:t> lorem </a:t>
            </a:r>
            <a:r>
              <a:rPr lang="en-US" sz="1100" dirty="0" err="1">
                <a:latin typeface="+mj-lt"/>
              </a:rPr>
              <a:t>neque</a:t>
            </a:r>
            <a:r>
              <a:rPr lang="en-US" sz="1100" dirty="0">
                <a:latin typeface="+mj-lt"/>
              </a:rPr>
              <a:t>, </a:t>
            </a:r>
            <a:r>
              <a:rPr lang="en-US" sz="1100" dirty="0" err="1">
                <a:latin typeface="+mj-lt"/>
              </a:rPr>
              <a:t>commodo</a:t>
            </a:r>
            <a:r>
              <a:rPr lang="en-US" sz="1100" dirty="0">
                <a:latin typeface="+mj-lt"/>
              </a:rPr>
              <a:t> vitae ex at, pharetra convallis </a:t>
            </a:r>
            <a:r>
              <a:rPr lang="en-US" sz="1100" dirty="0" err="1">
                <a:latin typeface="+mj-lt"/>
              </a:rPr>
              <a:t>nunc</a:t>
            </a:r>
            <a:r>
              <a:rPr lang="en-US" sz="1100" dirty="0">
                <a:latin typeface="+mj-lt"/>
              </a:rPr>
              <a:t>. In </a:t>
            </a:r>
            <a:r>
              <a:rPr lang="en-US" sz="1100" dirty="0" err="1">
                <a:latin typeface="+mj-lt"/>
              </a:rPr>
              <a:t>vehicula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mauris</a:t>
            </a:r>
            <a:r>
              <a:rPr lang="en-US" sz="1100" dirty="0">
                <a:latin typeface="+mj-lt"/>
              </a:rPr>
              <a:t> ligula. </a:t>
            </a:r>
            <a:r>
              <a:rPr lang="en-US" sz="1100" dirty="0" err="1">
                <a:latin typeface="+mj-lt"/>
              </a:rPr>
              <a:t>Suspendisse</a:t>
            </a:r>
            <a:r>
              <a:rPr lang="en-US" sz="1100" dirty="0">
                <a:latin typeface="+mj-lt"/>
              </a:rPr>
              <a:t> in </a:t>
            </a:r>
            <a:r>
              <a:rPr lang="en-US" sz="1100" dirty="0" err="1">
                <a:latin typeface="+mj-lt"/>
              </a:rPr>
              <a:t>tellus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congue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odio</a:t>
            </a:r>
            <a:r>
              <a:rPr lang="en-US" sz="1100" dirty="0">
                <a:latin typeface="+mj-lt"/>
              </a:rPr>
              <a:t> pharetra </a:t>
            </a:r>
            <a:r>
              <a:rPr lang="en-US" sz="1100" dirty="0" err="1">
                <a:latin typeface="+mj-lt"/>
              </a:rPr>
              <a:t>finibus</a:t>
            </a:r>
            <a:r>
              <a:rPr lang="en-US" sz="1100" dirty="0">
                <a:latin typeface="+mj-lt"/>
              </a:rPr>
              <a:t>. Nam </a:t>
            </a:r>
            <a:r>
              <a:rPr lang="en-US" sz="1100" dirty="0" err="1">
                <a:latin typeface="+mj-lt"/>
              </a:rPr>
              <a:t>vel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auctor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justo</a:t>
            </a:r>
            <a:r>
              <a:rPr lang="en-US" sz="1100" dirty="0">
                <a:latin typeface="+mj-lt"/>
              </a:rPr>
              <a:t>, vitae </a:t>
            </a:r>
            <a:r>
              <a:rPr lang="en-US" sz="1100" dirty="0" err="1">
                <a:latin typeface="+mj-lt"/>
              </a:rPr>
              <a:t>hendrerit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orci</a:t>
            </a:r>
            <a:r>
              <a:rPr lang="en-US" sz="1100" dirty="0">
                <a:latin typeface="+mj-lt"/>
              </a:rPr>
              <a:t>. </a:t>
            </a:r>
            <a:r>
              <a:rPr lang="en-US" sz="1100" dirty="0" err="1">
                <a:latin typeface="+mj-lt"/>
              </a:rPr>
              <a:t>Duis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nec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sapien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viverra</a:t>
            </a:r>
            <a:r>
              <a:rPr lang="en-US" sz="1100" dirty="0">
                <a:latin typeface="+mj-lt"/>
              </a:rPr>
              <a:t>, </a:t>
            </a:r>
            <a:r>
              <a:rPr lang="en-US" sz="1100" dirty="0" err="1">
                <a:latin typeface="+mj-lt"/>
              </a:rPr>
              <a:t>bibendum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tellus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eget</a:t>
            </a:r>
            <a:r>
              <a:rPr lang="en-US" sz="1100" dirty="0">
                <a:latin typeface="+mj-lt"/>
              </a:rPr>
              <a:t>, </a:t>
            </a:r>
            <a:r>
              <a:rPr lang="en-US" sz="1100" dirty="0" err="1">
                <a:latin typeface="+mj-lt"/>
              </a:rPr>
              <a:t>pellentesque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massa</a:t>
            </a:r>
            <a:r>
              <a:rPr lang="en-US" sz="1100" dirty="0">
                <a:latin typeface="+mj-lt"/>
              </a:rPr>
              <a:t>. </a:t>
            </a:r>
            <a:r>
              <a:rPr lang="en-US" sz="1100" dirty="0" err="1">
                <a:latin typeface="+mj-lt"/>
              </a:rPr>
              <a:t>Nulla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feugiat</a:t>
            </a:r>
            <a:r>
              <a:rPr lang="en-US" sz="1100" dirty="0">
                <a:latin typeface="+mj-lt"/>
              </a:rPr>
              <a:t>, </a:t>
            </a:r>
            <a:r>
              <a:rPr lang="en-US" sz="1100" dirty="0" err="1">
                <a:latin typeface="+mj-lt"/>
              </a:rPr>
              <a:t>turpis</a:t>
            </a:r>
            <a:r>
              <a:rPr lang="en-US" sz="1100" dirty="0">
                <a:latin typeface="+mj-lt"/>
              </a:rPr>
              <a:t> et </a:t>
            </a:r>
            <a:r>
              <a:rPr lang="en-US" sz="1100" dirty="0" err="1">
                <a:latin typeface="+mj-lt"/>
              </a:rPr>
              <a:t>posuere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viverra</a:t>
            </a:r>
            <a:r>
              <a:rPr lang="en-US" sz="1100" dirty="0">
                <a:latin typeface="+mj-lt"/>
              </a:rPr>
              <a:t>, ipsum </a:t>
            </a:r>
            <a:r>
              <a:rPr lang="en-US" sz="1100" dirty="0" err="1">
                <a:latin typeface="+mj-lt"/>
              </a:rPr>
              <a:t>sem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tincidunt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est</a:t>
            </a:r>
            <a:r>
              <a:rPr lang="en-US" sz="1100" dirty="0">
                <a:latin typeface="+mj-lt"/>
              </a:rPr>
              <a:t>, </a:t>
            </a:r>
            <a:r>
              <a:rPr lang="en-US" sz="1100" dirty="0" err="1">
                <a:latin typeface="+mj-lt"/>
              </a:rPr>
              <a:t>finibus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tempor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nibh</a:t>
            </a:r>
            <a:r>
              <a:rPr lang="en-US" sz="1100" dirty="0">
                <a:latin typeface="+mj-lt"/>
              </a:rPr>
              <a:t> ante semper diam. </a:t>
            </a:r>
            <a:r>
              <a:rPr lang="en-US" sz="1100" dirty="0" err="1">
                <a:latin typeface="+mj-lt"/>
              </a:rPr>
              <a:t>Nullam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quis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euismod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neque</a:t>
            </a:r>
            <a:r>
              <a:rPr lang="en-US" sz="1100" dirty="0">
                <a:latin typeface="+mj-lt"/>
              </a:rPr>
              <a:t>, </a:t>
            </a:r>
            <a:r>
              <a:rPr lang="en-US" sz="1100" dirty="0" err="1">
                <a:latin typeface="+mj-lt"/>
              </a:rPr>
              <a:t>nec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facilisis</a:t>
            </a:r>
            <a:r>
              <a:rPr lang="en-US" sz="1100" dirty="0">
                <a:latin typeface="+mj-lt"/>
              </a:rPr>
              <a:t> sem. </a:t>
            </a:r>
            <a:r>
              <a:rPr lang="en-US" sz="1100" dirty="0" err="1">
                <a:latin typeface="+mj-lt"/>
              </a:rPr>
              <a:t>Morbi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egestas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iaculis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dignissim</a:t>
            </a:r>
            <a:r>
              <a:rPr lang="en-US" sz="1100" dirty="0">
                <a:latin typeface="+mj-lt"/>
              </a:rPr>
              <a:t>. In </a:t>
            </a:r>
            <a:r>
              <a:rPr lang="en-US" sz="1100" dirty="0" err="1">
                <a:latin typeface="+mj-lt"/>
              </a:rPr>
              <a:t>accumsan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tortor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elit</a:t>
            </a:r>
            <a:r>
              <a:rPr lang="en-US" sz="1100" dirty="0">
                <a:latin typeface="+mj-lt"/>
              </a:rPr>
              <a:t>, non </a:t>
            </a:r>
            <a:r>
              <a:rPr lang="en-US" sz="1100" dirty="0" err="1">
                <a:latin typeface="+mj-lt"/>
              </a:rPr>
              <a:t>euismod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eros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accumsan</a:t>
            </a:r>
            <a:r>
              <a:rPr lang="en-US" sz="1100" dirty="0">
                <a:latin typeface="+mj-lt"/>
              </a:rPr>
              <a:t> ac. </a:t>
            </a:r>
            <a:r>
              <a:rPr lang="en-US" sz="1100" dirty="0" err="1">
                <a:latin typeface="+mj-lt"/>
              </a:rPr>
              <a:t>Sed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ultrices</a:t>
            </a:r>
            <a:r>
              <a:rPr lang="en-US" sz="1100" dirty="0">
                <a:latin typeface="+mj-lt"/>
              </a:rPr>
              <a:t> mi lorem, </a:t>
            </a:r>
            <a:r>
              <a:rPr lang="en-US" sz="1100" dirty="0" err="1">
                <a:latin typeface="+mj-lt"/>
              </a:rPr>
              <a:t>ut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dignissim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nibh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facilisis</a:t>
            </a:r>
            <a:r>
              <a:rPr lang="en-US" sz="1100" dirty="0">
                <a:latin typeface="+mj-lt"/>
              </a:rPr>
              <a:t> vel.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294409" y="716437"/>
            <a:ext cx="8555182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800" b="1" i="0">
                <a:solidFill>
                  <a:srgbClr val="FEFEFE"/>
                </a:solidFill>
                <a:latin typeface="+mj-lt"/>
              </a:defRPr>
            </a:lvl1pPr>
          </a:lstStyle>
          <a:p>
            <a:pPr marL="0" marR="0" lvl="0" indent="0" algn="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A707DD9-E92B-45E8-BE0A-E6B2EDF345EB}" type="slidenum">
              <a:rPr kumimoji="0" lang="en-US" sz="800" b="1" i="0" u="none" strike="noStrike" kern="1200" cap="none" spc="0" normalizeH="0" baseline="0" noProof="0" smtClean="0">
                <a:ln>
                  <a:noFill/>
                </a:ln>
                <a:solidFill>
                  <a:srgbClr val="FEFEFE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pPr marL="0" marR="0" lvl="0" indent="0" algn="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1" i="0" u="none" strike="noStrike" kern="1200" cap="none" spc="0" normalizeH="0" baseline="0" noProof="0" dirty="0">
              <a:ln>
                <a:noFill/>
              </a:ln>
              <a:solidFill>
                <a:srgbClr val="FEFEF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7731330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on Color Canvas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Please Add Slide Headline Here</a:t>
            </a:r>
          </a:p>
        </p:txBody>
      </p:sp>
      <p:sp>
        <p:nvSpPr>
          <p:cNvPr id="3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9" y="1422400"/>
            <a:ext cx="3986211" cy="3054350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</a:p>
          <a:p>
            <a:pPr lvl="0"/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r>
              <a:rPr lang="en-US" dirty="0"/>
              <a:t> </a:t>
            </a:r>
          </a:p>
          <a:p>
            <a:pPr lvl="0"/>
            <a:r>
              <a:rPr lang="en-US" dirty="0"/>
              <a:t>at nisi et,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fermentum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357189" y="1079500"/>
            <a:ext cx="3986212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1200" b="1" i="0" cap="all" spc="2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Highlight goes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 hasCustomPrompt="1"/>
          </p:nvPr>
        </p:nvSpPr>
        <p:spPr>
          <a:xfrm>
            <a:off x="4800599" y="1422400"/>
            <a:ext cx="3993357" cy="3054350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</a:p>
          <a:p>
            <a:pPr lvl="0"/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r>
              <a:rPr lang="en-US" dirty="0"/>
              <a:t> </a:t>
            </a:r>
          </a:p>
          <a:p>
            <a:pPr lvl="0"/>
            <a:r>
              <a:rPr lang="en-US" dirty="0"/>
              <a:t>at nisi et,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fermentum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800599" y="1079500"/>
            <a:ext cx="3986214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1200" b="1" i="0" cap="all" spc="2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OTHER Highlight goes here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294409" y="716437"/>
            <a:ext cx="8555182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800" b="1" i="0">
                <a:solidFill>
                  <a:srgbClr val="FEFEFE"/>
                </a:solidFill>
                <a:latin typeface="+mj-lt"/>
              </a:defRPr>
            </a:lvl1pPr>
          </a:lstStyle>
          <a:p>
            <a:pPr marL="0" marR="0" lvl="0" indent="0" algn="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A707DD9-E92B-45E8-BE0A-E6B2EDF345EB}" type="slidenum">
              <a:rPr kumimoji="0" lang="en-US" sz="800" b="1" i="0" u="none" strike="noStrike" kern="1200" cap="none" spc="0" normalizeH="0" baseline="0" noProof="0" smtClean="0">
                <a:ln>
                  <a:noFill/>
                </a:ln>
                <a:solidFill>
                  <a:srgbClr val="FEFEFE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pPr marL="0" marR="0" lvl="0" indent="0" algn="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1" i="0" u="none" strike="noStrike" kern="1200" cap="none" spc="0" normalizeH="0" baseline="0" noProof="0" dirty="0">
              <a:ln>
                <a:noFill/>
              </a:ln>
              <a:solidFill>
                <a:srgbClr val="FEFEF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0486316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 on Color Canvas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sz="quarter" idx="16" hasCustomPrompt="1"/>
          </p:nvPr>
        </p:nvSpPr>
        <p:spPr>
          <a:xfrm>
            <a:off x="1127175" y="1238584"/>
            <a:ext cx="2304288" cy="2903538"/>
          </a:xfrm>
          <a:ln>
            <a:solidFill>
              <a:schemeClr val="bg1"/>
            </a:solidFill>
          </a:ln>
        </p:spPr>
        <p:txBody>
          <a:bodyPr vert="horz" lIns="182880" tIns="274320" rIns="182880" bIns="274320" rtlCol="0">
            <a:normAutofit/>
          </a:bodyPr>
          <a:lstStyle>
            <a:lvl1pPr>
              <a:defRPr lang="en-US" sz="1000" dirty="0" smtClean="0">
                <a:solidFill>
                  <a:schemeClr val="bg1"/>
                </a:solidFill>
              </a:defRPr>
            </a:lvl1pPr>
            <a:lvl2pPr>
              <a:defRPr lang="en-US" sz="1000" dirty="0" smtClean="0">
                <a:solidFill>
                  <a:schemeClr val="bg1"/>
                </a:solidFill>
              </a:defRPr>
            </a:lvl2pPr>
            <a:lvl3pPr>
              <a:defRPr lang="en-US" sz="1000" dirty="0" smtClean="0">
                <a:solidFill>
                  <a:schemeClr val="bg1"/>
                </a:solidFill>
              </a:defRPr>
            </a:lvl3pPr>
            <a:lvl4pPr>
              <a:defRPr lang="en-US" sz="1000" dirty="0" smtClean="0">
                <a:solidFill>
                  <a:schemeClr val="bg1"/>
                </a:solidFill>
              </a:defRPr>
            </a:lvl4pPr>
            <a:lvl5pPr>
              <a:defRPr lang="en-US" sz="1000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</a:p>
          <a:p>
            <a:pPr lvl="0"/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</a:p>
        </p:txBody>
      </p:sp>
      <p:sp>
        <p:nvSpPr>
          <p:cNvPr id="5" name="Title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5735751" y="799672"/>
            <a:ext cx="2304288" cy="438912"/>
          </a:xfr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lIns="91440" tIns="0" rIns="91440" bIns="0" anchor="ctr">
            <a:noAutofit/>
          </a:bodyPr>
          <a:lstStyle>
            <a:lvl1pPr marL="0" indent="0" algn="ctr">
              <a:buNone/>
              <a:defRPr sz="1200" b="1" i="0" cap="all" spc="200" baseline="0"/>
            </a:lvl1pPr>
            <a:lvl2pPr marL="457200" indent="0">
              <a:buNone/>
              <a:defRPr b="1" i="0" cap="all" spc="200" baseline="0"/>
            </a:lvl2pPr>
            <a:lvl3pPr marL="914400" indent="0">
              <a:buNone/>
              <a:defRPr b="1" i="0" cap="all" spc="200" baseline="0"/>
            </a:lvl3pPr>
            <a:lvl4pPr marL="1371600" indent="0">
              <a:buNone/>
              <a:defRPr b="1" i="0" cap="all" spc="200" baseline="0"/>
            </a:lvl4pPr>
            <a:lvl5pPr marL="1828800" indent="0">
              <a:buFont typeface="Arial" panose="020B0604020202020204" pitchFamily="34" charset="0"/>
              <a:buNone/>
              <a:defRPr b="1" i="0" cap="all" spc="200" baseline="0"/>
            </a:lvl5pPr>
          </a:lstStyle>
          <a:p>
            <a:pPr lvl="0"/>
            <a:r>
              <a:rPr lang="en-US" dirty="0"/>
              <a:t>ADD TITILE HERE</a:t>
            </a:r>
          </a:p>
        </p:txBody>
      </p:sp>
      <p:sp>
        <p:nvSpPr>
          <p:cNvPr id="4" name="Title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431463" y="799672"/>
            <a:ext cx="2304288" cy="438912"/>
          </a:xfr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lIns="91440" tIns="0" rIns="91440" bIns="0" anchor="ctr">
            <a:noAutofit/>
          </a:bodyPr>
          <a:lstStyle>
            <a:lvl1pPr marL="0" indent="0" algn="ctr">
              <a:buNone/>
              <a:defRPr sz="1200" b="1" i="0" cap="all" spc="200" baseline="0"/>
            </a:lvl1pPr>
            <a:lvl2pPr marL="457200" indent="0">
              <a:buNone/>
              <a:defRPr b="1" i="0" cap="all" spc="200" baseline="0"/>
            </a:lvl2pPr>
            <a:lvl3pPr marL="914400" indent="0">
              <a:buNone/>
              <a:defRPr b="1" i="0" cap="all" spc="200" baseline="0"/>
            </a:lvl3pPr>
            <a:lvl4pPr marL="1371600" indent="0">
              <a:buNone/>
              <a:defRPr b="1" i="0" cap="all" spc="200" baseline="0"/>
            </a:lvl4pPr>
            <a:lvl5pPr marL="1828800" indent="0">
              <a:buFont typeface="Arial" panose="020B0604020202020204" pitchFamily="34" charset="0"/>
              <a:buNone/>
              <a:defRPr b="1" i="0" cap="all" spc="200" baseline="0"/>
            </a:lvl5pPr>
          </a:lstStyle>
          <a:p>
            <a:pPr lvl="0"/>
            <a:r>
              <a:rPr lang="en-US" dirty="0"/>
              <a:t>ADD TITILE HERE</a:t>
            </a:r>
          </a:p>
        </p:txBody>
      </p:sp>
      <p:sp>
        <p:nvSpPr>
          <p:cNvPr id="6" name="Title Placeholder 1"/>
          <p:cNvSpPr>
            <a:spLocks noGrp="1"/>
          </p:cNvSpPr>
          <p:nvPr>
            <p:ph type="body" sz="quarter" idx="12" hasCustomPrompt="1"/>
          </p:nvPr>
        </p:nvSpPr>
        <p:spPr>
          <a:xfrm>
            <a:off x="1127175" y="799672"/>
            <a:ext cx="2304288" cy="438912"/>
          </a:xfr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lIns="91440" tIns="0" rIns="91440" bIns="0" anchor="ctr">
            <a:noAutofit/>
          </a:bodyPr>
          <a:lstStyle>
            <a:lvl1pPr marL="0" indent="0" algn="ctr">
              <a:buNone/>
              <a:defRPr sz="1200" b="1" i="0" cap="all" spc="200" baseline="0"/>
            </a:lvl1pPr>
            <a:lvl2pPr marL="457200" indent="0">
              <a:buNone/>
              <a:defRPr b="1" i="0" cap="all" spc="200" baseline="0"/>
            </a:lvl2pPr>
            <a:lvl3pPr marL="914400" indent="0">
              <a:buNone/>
              <a:defRPr b="1" i="0" cap="all" spc="200" baseline="0"/>
            </a:lvl3pPr>
            <a:lvl4pPr marL="1371600" indent="0">
              <a:buNone/>
              <a:defRPr b="1" i="0" cap="all" spc="200" baseline="0"/>
            </a:lvl4pPr>
            <a:lvl5pPr marL="1828800" indent="0">
              <a:buFont typeface="Arial" panose="020B0604020202020204" pitchFamily="34" charset="0"/>
              <a:buNone/>
              <a:defRPr b="1" i="0" cap="all" spc="200" baseline="0"/>
            </a:lvl5pPr>
          </a:lstStyle>
          <a:p>
            <a:pPr lvl="0"/>
            <a:r>
              <a:rPr lang="en-US" dirty="0"/>
              <a:t>ADD TITILE HERE</a:t>
            </a:r>
          </a:p>
        </p:txBody>
      </p:sp>
      <p:sp>
        <p:nvSpPr>
          <p:cNvPr id="13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800" b="1" i="0">
                <a:solidFill>
                  <a:srgbClr val="FEFEFE"/>
                </a:solidFill>
                <a:latin typeface="+mj-lt"/>
              </a:defRPr>
            </a:lvl1pPr>
          </a:lstStyle>
          <a:p>
            <a:pPr marL="0" marR="0" lvl="0" indent="0" algn="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A707DD9-E92B-45E8-BE0A-E6B2EDF345EB}" type="slidenum">
              <a:rPr kumimoji="0" lang="en-US" sz="800" b="1" i="0" u="none" strike="noStrike" kern="1200" cap="none" spc="0" normalizeH="0" baseline="0" noProof="0" smtClean="0">
                <a:ln>
                  <a:noFill/>
                </a:ln>
                <a:solidFill>
                  <a:srgbClr val="FEFEFE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pPr marL="0" marR="0" lvl="0" indent="0" algn="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1" i="0" u="none" strike="noStrike" kern="1200" cap="none" spc="0" normalizeH="0" baseline="0" noProof="0" dirty="0">
              <a:ln>
                <a:noFill/>
              </a:ln>
              <a:solidFill>
                <a:srgbClr val="FEFEF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16" name="Content Placeholder 14"/>
          <p:cNvSpPr>
            <a:spLocks noGrp="1"/>
          </p:cNvSpPr>
          <p:nvPr>
            <p:ph sz="quarter" idx="17" hasCustomPrompt="1"/>
          </p:nvPr>
        </p:nvSpPr>
        <p:spPr>
          <a:xfrm>
            <a:off x="5735751" y="1238584"/>
            <a:ext cx="2304288" cy="2903538"/>
          </a:xfrm>
          <a:ln>
            <a:solidFill>
              <a:schemeClr val="bg1"/>
            </a:solidFill>
          </a:ln>
        </p:spPr>
        <p:txBody>
          <a:bodyPr vert="horz" lIns="182880" tIns="274320" rIns="182880" bIns="274320" rtlCol="0">
            <a:normAutofit/>
          </a:bodyPr>
          <a:lstStyle>
            <a:lvl1pPr>
              <a:defRPr lang="en-US" sz="1000" dirty="0" smtClean="0">
                <a:solidFill>
                  <a:schemeClr val="bg1"/>
                </a:solidFill>
              </a:defRPr>
            </a:lvl1pPr>
            <a:lvl2pPr>
              <a:defRPr lang="en-US" sz="1000" dirty="0" smtClean="0">
                <a:solidFill>
                  <a:schemeClr val="bg1"/>
                </a:solidFill>
              </a:defRPr>
            </a:lvl2pPr>
            <a:lvl3pPr>
              <a:defRPr lang="en-US" sz="1000" dirty="0" smtClean="0">
                <a:solidFill>
                  <a:schemeClr val="bg1"/>
                </a:solidFill>
              </a:defRPr>
            </a:lvl3pPr>
            <a:lvl4pPr>
              <a:defRPr lang="en-US" sz="1000" dirty="0" smtClean="0">
                <a:solidFill>
                  <a:schemeClr val="bg1"/>
                </a:solidFill>
              </a:defRPr>
            </a:lvl4pPr>
            <a:lvl5pPr>
              <a:defRPr lang="en-US" sz="1000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</a:p>
          <a:p>
            <a:pPr lvl="0"/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</a:p>
        </p:txBody>
      </p:sp>
      <p:sp>
        <p:nvSpPr>
          <p:cNvPr id="17" name="Content Placeholder 14"/>
          <p:cNvSpPr>
            <a:spLocks noGrp="1"/>
          </p:cNvSpPr>
          <p:nvPr>
            <p:ph sz="quarter" idx="18" hasCustomPrompt="1"/>
          </p:nvPr>
        </p:nvSpPr>
        <p:spPr>
          <a:xfrm>
            <a:off x="3431463" y="1238584"/>
            <a:ext cx="2304288" cy="2903538"/>
          </a:xfrm>
          <a:ln>
            <a:solidFill>
              <a:schemeClr val="bg1"/>
            </a:solidFill>
          </a:ln>
        </p:spPr>
        <p:txBody>
          <a:bodyPr vert="horz" lIns="182880" tIns="274320" rIns="182880" bIns="274320" rtlCol="0">
            <a:normAutofit/>
          </a:bodyPr>
          <a:lstStyle>
            <a:lvl1pPr>
              <a:defRPr lang="en-US" sz="1000" dirty="0" smtClean="0">
                <a:solidFill>
                  <a:schemeClr val="bg1"/>
                </a:solidFill>
              </a:defRPr>
            </a:lvl1pPr>
            <a:lvl2pPr>
              <a:defRPr lang="en-US" sz="1000" dirty="0" smtClean="0">
                <a:solidFill>
                  <a:schemeClr val="bg1"/>
                </a:solidFill>
              </a:defRPr>
            </a:lvl2pPr>
            <a:lvl3pPr>
              <a:defRPr lang="en-US" sz="1000" dirty="0" smtClean="0">
                <a:solidFill>
                  <a:schemeClr val="bg1"/>
                </a:solidFill>
              </a:defRPr>
            </a:lvl3pPr>
            <a:lvl4pPr>
              <a:defRPr lang="en-US" sz="1000" dirty="0" smtClean="0">
                <a:solidFill>
                  <a:schemeClr val="bg1"/>
                </a:solidFill>
              </a:defRPr>
            </a:lvl4pPr>
            <a:lvl5pPr>
              <a:defRPr lang="en-US" sz="1000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</a:p>
          <a:p>
            <a:pPr lvl="0"/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9739246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- EPAM Blu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1780953" y="2098360"/>
            <a:ext cx="5582093" cy="58738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algn="ctr">
              <a:lnSpc>
                <a:spcPts val="2400"/>
              </a:lnSpc>
            </a:pP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Please add call out or quote here</a:t>
            </a:r>
            <a:br>
              <a:rPr lang="en-US" sz="1600" baseline="0" dirty="0">
                <a:solidFill>
                  <a:schemeClr val="bg1"/>
                </a:solidFill>
                <a:latin typeface="+mj-lt"/>
              </a:rPr>
            </a:b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sit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amet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consectetur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adipiscing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elit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Sed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nec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sem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gravida,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dapibus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turpis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porttitor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tincidunt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nibh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Orci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varius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natoque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penatibus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et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magnis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dis parturient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montes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nascetur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ridiculus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mus. Nam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eget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enim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mauris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Vivamus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sit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amet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congue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nunc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Duis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pellentesque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posuere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rutrum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Pellentesque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ac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diam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quis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justo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placerat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porta.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Phasellus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bibendum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vehicula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sem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id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ornare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. Nam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commodo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ac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purus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condimentum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porta.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Proin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condimentum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lectus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leo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, in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lacinia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diam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placerat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convallis. </a:t>
            </a:r>
            <a:endParaRPr lang="en-US" sz="1600" b="1" spc="200" baseline="0" dirty="0">
              <a:solidFill>
                <a:schemeClr val="bg1"/>
              </a:solidFill>
              <a:latin typeface="+mj-lt"/>
              <a:ea typeface="Calibri" charset="0"/>
              <a:cs typeface="Calibri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screen">
            <a:alphaModFix amt="1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3049" r="42496"/>
          <a:stretch/>
        </p:blipFill>
        <p:spPr>
          <a:xfrm>
            <a:off x="1" y="-122440"/>
            <a:ext cx="1548202" cy="118744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screen">
            <a:alphaModFix amt="1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3049" r="42496"/>
          <a:stretch/>
        </p:blipFill>
        <p:spPr>
          <a:xfrm rot="10800000">
            <a:off x="7595798" y="3681859"/>
            <a:ext cx="1548202" cy="1187447"/>
          </a:xfrm>
          <a:prstGeom prst="rect">
            <a:avLst/>
          </a:prstGeom>
        </p:spPr>
      </p:pic>
      <p:sp>
        <p:nvSpPr>
          <p:cNvPr id="7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800" b="1" i="0">
                <a:solidFill>
                  <a:srgbClr val="FEFEFE"/>
                </a:solidFill>
                <a:latin typeface="+mj-lt"/>
              </a:defRPr>
            </a:lvl1pPr>
          </a:lstStyle>
          <a:p>
            <a:pPr marL="0" marR="0" lvl="0" indent="0" algn="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A707DD9-E92B-45E8-BE0A-E6B2EDF345EB}" type="slidenum">
              <a:rPr kumimoji="0" lang="en-US" sz="800" b="1" i="0" u="none" strike="noStrike" kern="1200" cap="none" spc="0" normalizeH="0" baseline="0" noProof="0" smtClean="0">
                <a:ln>
                  <a:noFill/>
                </a:ln>
                <a:solidFill>
                  <a:srgbClr val="FEFEFE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pPr marL="0" marR="0" lvl="0" indent="0" algn="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1" i="0" u="none" strike="noStrike" kern="1200" cap="none" spc="0" normalizeH="0" baseline="0" noProof="0" dirty="0">
              <a:ln>
                <a:noFill/>
              </a:ln>
              <a:solidFill>
                <a:srgbClr val="FEFEF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322138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524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Please Add Slide Headline Here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294409" y="716437"/>
            <a:ext cx="8555182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800" b="1" i="0">
                <a:solidFill>
                  <a:srgbClr val="FEFEFE"/>
                </a:solidFill>
                <a:latin typeface="+mj-lt"/>
              </a:defRPr>
            </a:lvl1pPr>
          </a:lstStyle>
          <a:p>
            <a:pPr marL="0" marR="0" lvl="0" indent="0" algn="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A707DD9-E92B-45E8-BE0A-E6B2EDF345EB}" type="slidenum">
              <a:rPr kumimoji="0" lang="en-US" sz="800" b="1" i="0" u="none" strike="noStrike" kern="1200" cap="none" spc="0" normalizeH="0" baseline="0" noProof="0" smtClean="0">
                <a:ln>
                  <a:noFill/>
                </a:ln>
                <a:solidFill>
                  <a:srgbClr val="FEFEFE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pPr marL="0" marR="0" lvl="0" indent="0" algn="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1" i="0" u="none" strike="noStrike" kern="1200" cap="none" spc="0" normalizeH="0" baseline="0" noProof="0" dirty="0">
              <a:ln>
                <a:noFill/>
              </a:ln>
              <a:solidFill>
                <a:srgbClr val="FEFEF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5390503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ase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Please Add Slide Headline Here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294409" y="716437"/>
            <a:ext cx="8555182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800" b="1" i="0">
                <a:solidFill>
                  <a:srgbClr val="FEFEFE"/>
                </a:solidFill>
                <a:latin typeface="+mj-lt"/>
              </a:defRPr>
            </a:lvl1pPr>
          </a:lstStyle>
          <a:p>
            <a:pPr marL="0" marR="0" lvl="0" indent="0" algn="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A707DD9-E92B-45E8-BE0A-E6B2EDF345EB}" type="slidenum">
              <a:rPr kumimoji="0" lang="en-US" sz="800" b="1" i="0" u="none" strike="noStrike" kern="1200" cap="none" spc="0" normalizeH="0" baseline="0" noProof="0" smtClean="0">
                <a:ln>
                  <a:noFill/>
                </a:ln>
                <a:solidFill>
                  <a:srgbClr val="FEFEFE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pPr marL="0" marR="0" lvl="0" indent="0" algn="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1" i="0" u="none" strike="noStrike" kern="1200" cap="none" spc="0" normalizeH="0" baseline="0" noProof="0" dirty="0">
              <a:ln>
                <a:noFill/>
              </a:ln>
              <a:solidFill>
                <a:srgbClr val="FEFEF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3040C60-A39E-8442-A520-BA092303AC98}"/>
              </a:ext>
            </a:extLst>
          </p:cNvPr>
          <p:cNvCxnSpPr/>
          <p:nvPr userDrawn="1"/>
        </p:nvCxnSpPr>
        <p:spPr>
          <a:xfrm flipV="1">
            <a:off x="5986464" y="703218"/>
            <a:ext cx="0" cy="4123421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21FF28FE-B84E-5D44-B6A6-4B55087B123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711726"/>
            <a:ext cx="5986464" cy="408999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dirty="0"/>
              <a:t>Please add picture here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Shape 920">
            <a:extLst>
              <a:ext uri="{FF2B5EF4-FFF2-40B4-BE49-F238E27FC236}">
                <a16:creationId xmlns:a16="http://schemas.microsoft.com/office/drawing/2014/main" id="{D1A5E50C-7A92-6F49-870C-2507B203D755}"/>
              </a:ext>
            </a:extLst>
          </p:cNvPr>
          <p:cNvSpPr/>
          <p:nvPr userDrawn="1"/>
        </p:nvSpPr>
        <p:spPr>
          <a:xfrm>
            <a:off x="5986464" y="711726"/>
            <a:ext cx="3157536" cy="518593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28575" rIns="0" bIns="28575" anchor="ctr">
            <a:noAutofit/>
          </a:bodyPr>
          <a:lstStyle/>
          <a:p>
            <a:pPr marL="0" marR="23813" lvl="0" indent="23813" algn="ctr" defTabSz="3095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cap="all">
                <a:solidFill>
                  <a:srgbClr val="FFFFFF"/>
                </a:solidFill>
                <a:latin typeface="Oswald DemiBold"/>
                <a:ea typeface="Oswald DemiBold"/>
                <a:cs typeface="Oswald DemiBold"/>
                <a:sym typeface="Oswald DemiBold"/>
              </a:defRPr>
            </a:pPr>
            <a:endParaRPr kumimoji="0" sz="1200" b="1" i="0" u="none" strike="noStrike" kern="0" cap="all" spc="1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charset="0"/>
              <a:ea typeface="Calibri" charset="0"/>
              <a:cs typeface="Calibri" charset="0"/>
              <a:sym typeface="Oswald DemiBold"/>
            </a:endParaRPr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D86B7237-6AD3-844E-9A6E-C3E0C1013AD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6462" y="769496"/>
            <a:ext cx="3157537" cy="438912"/>
          </a:xfrm>
          <a:noFill/>
          <a:ln>
            <a:noFill/>
          </a:ln>
        </p:spPr>
        <p:txBody>
          <a:bodyPr wrap="none" lIns="91440" tIns="0" rIns="91440" bIns="0" anchor="ctr">
            <a:noAutofit/>
          </a:bodyPr>
          <a:lstStyle>
            <a:lvl1pPr marL="0" indent="0" algn="ctr">
              <a:buNone/>
              <a:defRPr sz="1200" b="1" i="0" cap="all" spc="200" baseline="0">
                <a:solidFill>
                  <a:schemeClr val="bg1"/>
                </a:solidFill>
              </a:defRPr>
            </a:lvl1pPr>
            <a:lvl2pPr marL="457200" indent="0">
              <a:buNone/>
              <a:defRPr b="1" i="0" cap="all" spc="200" baseline="0"/>
            </a:lvl2pPr>
            <a:lvl3pPr marL="914400" indent="0">
              <a:buNone/>
              <a:defRPr b="1" i="0" cap="all" spc="200" baseline="0"/>
            </a:lvl3pPr>
            <a:lvl4pPr marL="1371600" indent="0">
              <a:buNone/>
              <a:defRPr b="1" i="0" cap="all" spc="200" baseline="0"/>
            </a:lvl4pPr>
            <a:lvl5pPr marL="1828800" indent="0">
              <a:buFont typeface="Arial" panose="020B0604020202020204" pitchFamily="34" charset="0"/>
              <a:buNone/>
              <a:defRPr b="1" i="0" cap="all" spc="200" baseline="0"/>
            </a:lvl5pPr>
          </a:lstStyle>
          <a:p>
            <a:pPr lvl="0"/>
            <a:r>
              <a:rPr lang="en-US" dirty="0"/>
              <a:t>ADD TITILE HERE</a:t>
            </a: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94328E10-B013-0A4C-A50C-6D1D6CFD70B7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193213" y="1772289"/>
            <a:ext cx="2656378" cy="305435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148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None/>
              <a:tabLst/>
              <a:defRPr sz="900"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</a:p>
          <a:p>
            <a:pPr lvl="0"/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</a:p>
          <a:p>
            <a:pPr marL="171450" marR="0" lvl="0" indent="-171450" algn="l" defTabSz="914400" rtl="0" eaLnBrk="1" fontAlgn="auto" latinLnBrk="0" hangingPunct="1">
              <a:lnSpc>
                <a:spcPts val="148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ABD56F5B-8455-0345-910E-53CDD8476F9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93213" y="1429389"/>
            <a:ext cx="2656378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1200" b="1" i="0" cap="all" spc="2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Highlight goes here</a:t>
            </a:r>
          </a:p>
        </p:txBody>
      </p:sp>
    </p:spTree>
    <p:extLst>
      <p:ext uri="{BB962C8B-B14F-4D97-AF65-F5344CB8AC3E}">
        <p14:creationId xmlns:p14="http://schemas.microsoft.com/office/powerpoint/2010/main" val="362045587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800" b="1" i="0">
                <a:solidFill>
                  <a:srgbClr val="FEFEFE"/>
                </a:solidFill>
                <a:latin typeface="+mj-lt"/>
              </a:defRPr>
            </a:lvl1pPr>
          </a:lstStyle>
          <a:p>
            <a:pPr marL="0" marR="0" lvl="0" indent="0" algn="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A707DD9-E92B-45E8-BE0A-E6B2EDF345EB}" type="slidenum">
              <a:rPr kumimoji="0" lang="en-US" sz="800" b="1" i="0" u="none" strike="noStrike" kern="1200" cap="none" spc="0" normalizeH="0" baseline="0" noProof="0" smtClean="0">
                <a:ln>
                  <a:noFill/>
                </a:ln>
                <a:solidFill>
                  <a:srgbClr val="FEFEFE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pPr marL="0" marR="0" lvl="0" indent="0" algn="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1" i="0" u="none" strike="noStrike" kern="1200" cap="none" spc="0" normalizeH="0" baseline="0" noProof="0" dirty="0">
              <a:ln>
                <a:noFill/>
              </a:ln>
              <a:solidFill>
                <a:srgbClr val="FEFEF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7473114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- EPAM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780954" y="1803228"/>
            <a:ext cx="5582093" cy="1220182"/>
          </a:xfrm>
          <a:ln w="6350">
            <a:solidFill>
              <a:schemeClr val="bg1"/>
            </a:solidFill>
          </a:ln>
        </p:spPr>
        <p:txBody>
          <a:bodyPr/>
          <a:lstStyle>
            <a:lvl1pPr algn="ctr">
              <a:lnSpc>
                <a:spcPct val="100000"/>
              </a:lnSpc>
              <a:spcBef>
                <a:spcPts val="380"/>
              </a:spcBef>
              <a:spcAft>
                <a:spcPts val="300"/>
              </a:spcAft>
              <a:defRPr sz="1600" b="1" spc="200" baseline="0">
                <a:latin typeface="+mn-lt"/>
              </a:defRPr>
            </a:lvl1pPr>
          </a:lstStyle>
          <a:p>
            <a:r>
              <a:rPr lang="en-US" dirty="0"/>
              <a:t>Please add BREAKER SLIDE TITLE HERE</a:t>
            </a:r>
            <a:br>
              <a:rPr lang="en-US" dirty="0"/>
            </a:br>
            <a:r>
              <a:rPr lang="en-US" dirty="0"/>
              <a:t>Please add SECOND LINE OF TITLE HERE</a:t>
            </a:r>
          </a:p>
        </p:txBody>
      </p:sp>
    </p:spTree>
    <p:extLst>
      <p:ext uri="{BB962C8B-B14F-4D97-AF65-F5344CB8AC3E}">
        <p14:creationId xmlns:p14="http://schemas.microsoft.com/office/powerpoint/2010/main" val="40489492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6995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274320" tIns="34290" rIns="68580" bIns="34290" anchor="ctr" anchorCtr="0">
            <a:normAutofit/>
          </a:bodyPr>
          <a:lstStyle>
            <a:lvl1pPr marL="0" indent="0">
              <a:buNone/>
              <a:defRPr sz="20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149809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idx="1" hasCustomPrompt="1"/>
          </p:nvPr>
        </p:nvSpPr>
        <p:spPr>
          <a:xfrm>
            <a:off x="360363" y="1079898"/>
            <a:ext cx="8339328" cy="3383280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130302" marR="0" indent="-130302" algn="l" defTabSz="3429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400" baseline="0">
                <a:solidFill>
                  <a:schemeClr val="tx1"/>
                </a:solidFill>
              </a:defRPr>
            </a:lvl1pPr>
            <a:lvl2pPr marL="557213" indent="-214313">
              <a:lnSpc>
                <a:spcPct val="120000"/>
              </a:lnSpc>
              <a:buClr>
                <a:schemeClr val="tx1"/>
              </a:buClr>
              <a:buSzPct val="100000"/>
              <a:buFont typeface="Lucida Grande"/>
              <a:buChar char="–"/>
              <a:defRPr sz="1200" baseline="0">
                <a:solidFill>
                  <a:schemeClr val="tx1"/>
                </a:solidFill>
              </a:defRPr>
            </a:lvl2pPr>
            <a:lvl3pPr>
              <a:lnSpc>
                <a:spcPct val="120000"/>
              </a:lnSpc>
              <a:defRPr sz="1100" baseline="0">
                <a:solidFill>
                  <a:schemeClr val="tx1"/>
                </a:solidFill>
              </a:defRPr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add bulleted list</a:t>
            </a:r>
          </a:p>
          <a:p>
            <a:pPr lvl="1"/>
            <a:r>
              <a:rPr lang="en-US" dirty="0"/>
              <a:t>Second Level Bullet</a:t>
            </a:r>
          </a:p>
          <a:p>
            <a:pPr lvl="2"/>
            <a:r>
              <a:rPr lang="en-US" dirty="0"/>
              <a:t>Third Level Bullet</a:t>
            </a:r>
            <a:br>
              <a:rPr lang="en-US" dirty="0"/>
            </a:br>
            <a:endParaRPr lang="en-US" dirty="0"/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6995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274320" tIns="34290" rIns="68580" bIns="34290" anchor="ctr" anchorCtr="0">
            <a:normAutofit/>
          </a:bodyPr>
          <a:lstStyle>
            <a:lvl1pPr marL="0" indent="0">
              <a:buNone/>
              <a:defRPr sz="20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7545625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946338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- EPAM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780954" y="1803228"/>
            <a:ext cx="5582093" cy="1220182"/>
          </a:xfrm>
          <a:ln w="6350">
            <a:solidFill>
              <a:schemeClr val="bg1"/>
            </a:solidFill>
          </a:ln>
        </p:spPr>
        <p:txBody>
          <a:bodyPr/>
          <a:lstStyle>
            <a:lvl1pPr algn="ctr">
              <a:lnSpc>
                <a:spcPct val="100000"/>
              </a:lnSpc>
              <a:spcBef>
                <a:spcPts val="380"/>
              </a:spcBef>
              <a:spcAft>
                <a:spcPts val="300"/>
              </a:spcAft>
              <a:defRPr sz="1600" b="1" spc="200" baseline="0">
                <a:latin typeface="+mn-lt"/>
              </a:defRPr>
            </a:lvl1pPr>
          </a:lstStyle>
          <a:p>
            <a:r>
              <a:rPr lang="en-US" dirty="0"/>
              <a:t>Please add BREAKER SLIDE TITLE HERE</a:t>
            </a:r>
            <a:br>
              <a:rPr lang="en-US" dirty="0"/>
            </a:br>
            <a:r>
              <a:rPr lang="en-US" dirty="0"/>
              <a:t>Please add SECOND LINE OF TITLE HERE</a:t>
            </a:r>
          </a:p>
        </p:txBody>
      </p:sp>
    </p:spTree>
    <p:extLst>
      <p:ext uri="{BB962C8B-B14F-4D97-AF65-F5344CB8AC3E}">
        <p14:creationId xmlns:p14="http://schemas.microsoft.com/office/powerpoint/2010/main" val="33308410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- Bright Blu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780954" y="1803228"/>
            <a:ext cx="5582093" cy="1220182"/>
          </a:xfrm>
          <a:ln w="6350">
            <a:solidFill>
              <a:schemeClr val="bg1"/>
            </a:solidFill>
          </a:ln>
        </p:spPr>
        <p:txBody>
          <a:bodyPr/>
          <a:lstStyle>
            <a:lvl1pPr algn="ctr">
              <a:lnSpc>
                <a:spcPct val="100000"/>
              </a:lnSpc>
              <a:spcBef>
                <a:spcPts val="380"/>
              </a:spcBef>
              <a:spcAft>
                <a:spcPts val="300"/>
              </a:spcAft>
              <a:defRPr sz="1600" b="1" spc="200" baseline="0"/>
            </a:lvl1pPr>
          </a:lstStyle>
          <a:p>
            <a:r>
              <a:rPr lang="en-US" dirty="0"/>
              <a:t>Please add BREAKER SLIDE TITLE HERE</a:t>
            </a:r>
            <a:br>
              <a:rPr lang="en-US" dirty="0"/>
            </a:br>
            <a:r>
              <a:rPr lang="en-US" dirty="0"/>
              <a:t>Please add SECOND LINE OF TITLE HERE</a:t>
            </a:r>
          </a:p>
        </p:txBody>
      </p:sp>
    </p:spTree>
    <p:extLst>
      <p:ext uri="{BB962C8B-B14F-4D97-AF65-F5344CB8AC3E}">
        <p14:creationId xmlns:p14="http://schemas.microsoft.com/office/powerpoint/2010/main" val="11307707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- Lime Green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780954" y="1803228"/>
            <a:ext cx="5582093" cy="1220182"/>
          </a:xfrm>
          <a:ln w="6350">
            <a:solidFill>
              <a:schemeClr val="bg1"/>
            </a:solidFill>
          </a:ln>
        </p:spPr>
        <p:txBody>
          <a:bodyPr/>
          <a:lstStyle>
            <a:lvl1pPr algn="ctr">
              <a:lnSpc>
                <a:spcPct val="100000"/>
              </a:lnSpc>
              <a:spcBef>
                <a:spcPts val="380"/>
              </a:spcBef>
              <a:spcAft>
                <a:spcPts val="300"/>
              </a:spcAft>
              <a:defRPr sz="1600" b="1" spc="200" baseline="0"/>
            </a:lvl1pPr>
          </a:lstStyle>
          <a:p>
            <a:r>
              <a:rPr lang="en-US" dirty="0"/>
              <a:t>Please add BREAKER SLIDE TITLE HERE</a:t>
            </a:r>
            <a:br>
              <a:rPr lang="en-US" dirty="0"/>
            </a:br>
            <a:r>
              <a:rPr lang="en-US" dirty="0"/>
              <a:t>Please add SECOND LINE OF TITLE HERE</a:t>
            </a:r>
          </a:p>
        </p:txBody>
      </p:sp>
    </p:spTree>
    <p:extLst>
      <p:ext uri="{BB962C8B-B14F-4D97-AF65-F5344CB8AC3E}">
        <p14:creationId xmlns:p14="http://schemas.microsoft.com/office/powerpoint/2010/main" val="29743062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- Coral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780954" y="1803228"/>
            <a:ext cx="5582093" cy="1220182"/>
          </a:xfrm>
          <a:ln w="6350">
            <a:solidFill>
              <a:schemeClr val="bg1"/>
            </a:solidFill>
          </a:ln>
        </p:spPr>
        <p:txBody>
          <a:bodyPr/>
          <a:lstStyle>
            <a:lvl1pPr algn="ctr">
              <a:lnSpc>
                <a:spcPct val="100000"/>
              </a:lnSpc>
              <a:spcBef>
                <a:spcPts val="380"/>
              </a:spcBef>
              <a:spcAft>
                <a:spcPts val="300"/>
              </a:spcAft>
              <a:defRPr sz="1600" b="1" spc="200" baseline="0"/>
            </a:lvl1pPr>
          </a:lstStyle>
          <a:p>
            <a:r>
              <a:rPr lang="en-US" dirty="0"/>
              <a:t>Please add BREAKER SLIDE TITLE HERE</a:t>
            </a:r>
            <a:br>
              <a:rPr lang="en-US" dirty="0"/>
            </a:br>
            <a:r>
              <a:rPr lang="en-US" dirty="0"/>
              <a:t>Please add SECOND LINE OF TITLE HERE</a:t>
            </a:r>
          </a:p>
        </p:txBody>
      </p:sp>
    </p:spTree>
    <p:extLst>
      <p:ext uri="{BB962C8B-B14F-4D97-AF65-F5344CB8AC3E}">
        <p14:creationId xmlns:p14="http://schemas.microsoft.com/office/powerpoint/2010/main" val="28412569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.emf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18" Type="http://schemas.openxmlformats.org/officeDocument/2006/relationships/theme" Target="../theme/theme4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9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2.xml"/><Relationship Id="rId19" Type="http://schemas.openxmlformats.org/officeDocument/2006/relationships/image" Target="../media/image2.emf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4856480"/>
            <a:ext cx="9155206" cy="298226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sz="1400" dirty="0"/>
          </a:p>
        </p:txBody>
      </p:sp>
      <p:sp>
        <p:nvSpPr>
          <p:cNvPr id="3" name="TextBox 2"/>
          <p:cNvSpPr txBox="1"/>
          <p:nvPr userDrawn="1"/>
        </p:nvSpPr>
        <p:spPr>
          <a:xfrm>
            <a:off x="7421113" y="4900039"/>
            <a:ext cx="1493520" cy="1923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r"/>
            <a:fld id="{C2C0EDAD-27A0-9447-9004-E733B36B95C3}" type="slidenum">
              <a:rPr lang="en-US" sz="800" b="0" i="0" smtClean="0">
                <a:solidFill>
                  <a:srgbClr val="CCCCCC"/>
                </a:solidFill>
                <a:latin typeface="Trebuchet MS"/>
                <a:cs typeface="Trebuchet MS"/>
              </a:rPr>
              <a:pPr algn="r"/>
              <a:t>‹#›</a:t>
            </a:fld>
            <a:endParaRPr lang="en-US" sz="800" b="0" i="0" dirty="0">
              <a:solidFill>
                <a:srgbClr val="CCCCCC"/>
              </a:solidFill>
              <a:latin typeface="Trebuchet MS"/>
              <a:cs typeface="Trebuchet MS"/>
            </a:endParaRPr>
          </a:p>
        </p:txBody>
      </p:sp>
      <p:sp>
        <p:nvSpPr>
          <p:cNvPr id="4" name="TextBox 3"/>
          <p:cNvSpPr txBox="1"/>
          <p:nvPr userDrawn="1"/>
        </p:nvSpPr>
        <p:spPr>
          <a:xfrm>
            <a:off x="880559" y="4921739"/>
            <a:ext cx="2316480" cy="16158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sz="600" b="0" i="0" kern="0" spc="15" dirty="0">
                <a:solidFill>
                  <a:schemeClr val="accent1"/>
                </a:solidFill>
                <a:latin typeface="Trebuchet MS"/>
                <a:cs typeface="Trebuchet MS"/>
              </a:rPr>
              <a:t>CONFIDENTIAL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813249" y="4940808"/>
            <a:ext cx="0" cy="123444"/>
          </a:xfrm>
          <a:prstGeom prst="line">
            <a:avLst/>
          </a:prstGeom>
          <a:ln w="3175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logo_footer.png"/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2224" y="4931433"/>
            <a:ext cx="476250" cy="169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6689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  <p:sldLayoutId id="2147483742" r:id="rId2"/>
    <p:sldLayoutId id="2147483750" r:id="rId3"/>
    <p:sldLayoutId id="2147483711" r:id="rId4"/>
    <p:sldLayoutId id="2147483749" r:id="rId5"/>
  </p:sldLayoutIdLst>
  <p:txStyles>
    <p:titleStyle>
      <a:lvl1pPr algn="ctr" defTabSz="3429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80954" y="1803228"/>
            <a:ext cx="5582093" cy="122018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endParaRPr lang="en-US" sz="4400" b="1" spc="20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0" y="4826639"/>
            <a:ext cx="9144000" cy="316862"/>
          </a:xfrm>
          <a:prstGeom prst="rect">
            <a:avLst/>
          </a:prstGeom>
          <a:solidFill>
            <a:schemeClr val="accent1">
              <a:lumMod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364" y="4911973"/>
            <a:ext cx="470910" cy="1669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332217A-8F11-8743-849F-F8E866BEB919}"/>
              </a:ext>
            </a:extLst>
          </p:cNvPr>
          <p:cNvSpPr txBox="1"/>
          <p:nvPr userDrawn="1"/>
        </p:nvSpPr>
        <p:spPr>
          <a:xfrm>
            <a:off x="943583" y="4877348"/>
            <a:ext cx="242218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CONFIDENTIAL  |  © 2020 EPAM Systems, Inc.</a:t>
            </a:r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994988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4" r:id="rId1"/>
    <p:sldLayoutId id="2147483755" r:id="rId2"/>
    <p:sldLayoutId id="2147483756" r:id="rId3"/>
    <p:sldLayoutId id="2147483757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bg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31466" y="1412416"/>
            <a:ext cx="4315968" cy="142192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add title here</a:t>
            </a:r>
          </a:p>
        </p:txBody>
      </p:sp>
      <p:sp>
        <p:nvSpPr>
          <p:cNvPr id="4" name="Date Placeholder 3"/>
          <p:cNvSpPr>
            <a:spLocks noGrp="1"/>
          </p:cNvSpPr>
          <p:nvPr userDrawn="1">
            <p:ph type="dt" sz="half" idx="2"/>
          </p:nvPr>
        </p:nvSpPr>
        <p:spPr>
          <a:xfrm>
            <a:off x="625596" y="3843769"/>
            <a:ext cx="1945326" cy="399456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vert="horz" lIns="182880" tIns="91440" rIns="182880" bIns="0" rtlCol="0" anchor="ctr" anchorCtr="0"/>
          <a:lstStyle>
            <a:lvl1pPr algn="l">
              <a:defRPr sz="1200" b="1" cap="all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847071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9" r:id="rId1"/>
    <p:sldLayoutId id="2147483760" r:id="rId2"/>
    <p:sldLayoutId id="2147483761" r:id="rId3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4800" kern="1200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sz="1600" b="1" kern="1200" baseline="0">
          <a:solidFill>
            <a:schemeClr val="bg1"/>
          </a:solidFill>
          <a:latin typeface="+mn-lt"/>
          <a:ea typeface="+mn-ea"/>
          <a:cs typeface="+mn-cs"/>
        </a:defRPr>
      </a:lvl1pPr>
      <a:lvl2pPr marL="342900" indent="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indent="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360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4826639"/>
            <a:ext cx="9144000" cy="316862"/>
          </a:xfrm>
          <a:prstGeom prst="rect">
            <a:avLst/>
          </a:prstGeom>
          <a:solidFill>
            <a:srgbClr val="133C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0364" y="1079500"/>
            <a:ext cx="8426449" cy="3397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  <a:br>
              <a:rPr lang="en-US" dirty="0"/>
            </a:br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at nisi et,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fermentum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fames ac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Second</a:t>
            </a:r>
          </a:p>
          <a:p>
            <a:pPr lvl="2"/>
            <a:r>
              <a:rPr lang="en-US" dirty="0"/>
              <a:t>third</a:t>
            </a:r>
          </a:p>
          <a:p>
            <a:pPr lvl="3"/>
            <a:r>
              <a:rPr lang="en-US" dirty="0"/>
              <a:t>fourth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364" y="4911973"/>
            <a:ext cx="470910" cy="166976"/>
          </a:xfrm>
          <a:prstGeom prst="rect">
            <a:avLst/>
          </a:prstGeom>
        </p:spPr>
      </p:pic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360364" y="228600"/>
            <a:ext cx="8426449" cy="301752"/>
          </a:xfrm>
          <a:prstGeom prst="rect">
            <a:avLst/>
          </a:prstGeom>
        </p:spPr>
        <p:txBody>
          <a:bodyPr vert="horz" wrap="none" lIns="0" tIns="45720" rIns="0" bIns="45720" rtlCol="0" anchor="ctr">
            <a:noAutofit/>
          </a:bodyPr>
          <a:lstStyle/>
          <a:p>
            <a:r>
              <a:rPr lang="en-US" dirty="0"/>
              <a:t>Please Add Slide Headline Here</a:t>
            </a:r>
          </a:p>
        </p:txBody>
      </p:sp>
      <p:sp>
        <p:nvSpPr>
          <p:cNvPr id="9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800" b="1" i="0">
                <a:solidFill>
                  <a:srgbClr val="FEFEFE"/>
                </a:solidFill>
                <a:latin typeface="+mj-lt"/>
              </a:defRPr>
            </a:lvl1pPr>
          </a:lstStyle>
          <a:p>
            <a:pPr marL="0" marR="0" lvl="0" indent="0" algn="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A707DD9-E92B-45E8-BE0A-E6B2EDF345EB}" type="slidenum">
              <a:rPr kumimoji="0" lang="en-US" sz="800" b="1" i="0" u="none" strike="noStrike" kern="1200" cap="none" spc="0" normalizeH="0" baseline="0" noProof="0" smtClean="0">
                <a:ln>
                  <a:noFill/>
                </a:ln>
                <a:solidFill>
                  <a:srgbClr val="FEFEFE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pPr marL="0" marR="0" lvl="0" indent="0" algn="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1" i="0" u="none" strike="noStrike" kern="1200" cap="none" spc="0" normalizeH="0" baseline="0" noProof="0" dirty="0">
              <a:ln>
                <a:noFill/>
              </a:ln>
              <a:solidFill>
                <a:srgbClr val="FEFEF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78E00D-81AB-8847-9E12-0981E03F6A7D}"/>
              </a:ext>
            </a:extLst>
          </p:cNvPr>
          <p:cNvSpPr txBox="1"/>
          <p:nvPr userDrawn="1"/>
        </p:nvSpPr>
        <p:spPr>
          <a:xfrm>
            <a:off x="943583" y="4877348"/>
            <a:ext cx="242218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CONFIDENTIAL  |  © 2020 EPAM Systems, Inc.</a:t>
            </a:r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194517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  <p:sldLayoutId id="2147483774" r:id="rId12"/>
    <p:sldLayoutId id="2147483775" r:id="rId13"/>
    <p:sldLayoutId id="2147483776" r:id="rId14"/>
    <p:sldLayoutId id="2147483777" r:id="rId15"/>
    <p:sldLayoutId id="2147483778" r:id="rId16"/>
    <p:sldLayoutId id="2147483779" r:id="rId17"/>
  </p:sldLayoutIdLs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000" kern="1200" cap="none" spc="1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914400" rtl="0" eaLnBrk="1" latinLnBrk="0" hangingPunct="1">
        <a:lnSpc>
          <a:spcPts val="1600"/>
        </a:lnSpc>
        <a:spcBef>
          <a:spcPts val="264"/>
        </a:spcBef>
        <a:spcAft>
          <a:spcPts val="300"/>
        </a:spcAft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1pPr>
      <a:lvl2pPr marL="628650" indent="-1714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2pPr>
      <a:lvl3pPr marL="1085850" indent="-1714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44">
          <p15:clr>
            <a:srgbClr val="F26B43"/>
          </p15:clr>
        </p15:guide>
        <p15:guide id="2" orient="horz" pos="338">
          <p15:clr>
            <a:srgbClr val="F26B43"/>
          </p15:clr>
        </p15:guide>
        <p15:guide id="3" orient="horz" pos="680">
          <p15:clr>
            <a:srgbClr val="F26B43"/>
          </p15:clr>
        </p15:guide>
        <p15:guide id="4" orient="horz" pos="2820">
          <p15:clr>
            <a:srgbClr val="F26B43"/>
          </p15:clr>
        </p15:guide>
        <p15:guide id="5" pos="226">
          <p15:clr>
            <a:srgbClr val="F26B43"/>
          </p15:clr>
        </p15:guide>
        <p15:guide id="6" pos="5535">
          <p15:clr>
            <a:srgbClr val="F26B43"/>
          </p15:clr>
        </p15:guide>
        <p15:guide id="7" orient="horz" pos="896">
          <p15:clr>
            <a:srgbClr val="F26B43"/>
          </p15:clr>
        </p15:guide>
        <p15:guide id="8" pos="2736">
          <p15:clr>
            <a:srgbClr val="F26B43"/>
          </p15:clr>
        </p15:guide>
        <p15:guide id="9" pos="3024">
          <p15:clr>
            <a:srgbClr val="F26B43"/>
          </p15:clr>
        </p15:guide>
        <p15:guide id="10" orient="horz" pos="3036">
          <p15:clr>
            <a:srgbClr val="F26B43"/>
          </p15:clr>
        </p15:guide>
        <p15:guide id="11" orient="horz" pos="3084">
          <p15:clr>
            <a:srgbClr val="F26B43"/>
          </p15:clr>
        </p15:guide>
        <p15:guide id="12" orient="horz" pos="318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9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1.sv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3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MSBI LAB</a:t>
            </a:r>
            <a:br>
              <a:rPr lang="en-US" dirty="0"/>
            </a:br>
            <a:r>
              <a:rPr lang="en-US" dirty="0"/>
              <a:t>S21.E12-DWH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531466" y="3049747"/>
            <a:ext cx="4315968" cy="313932"/>
          </a:xfrm>
        </p:spPr>
        <p:txBody>
          <a:bodyPr/>
          <a:lstStyle/>
          <a:p>
            <a:r>
              <a:rPr lang="en-US" dirty="0"/>
              <a:t>January 28, 2021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2"/>
          </p:nvPr>
        </p:nvSpPr>
        <p:spPr>
          <a:solidFill>
            <a:schemeClr val="bg1"/>
          </a:solidFill>
        </p:spPr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E0FDABD4-2DCD-4020-A56B-71BE047EE4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04153" y="1125140"/>
            <a:ext cx="3405340" cy="2893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9361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71CBB-9833-4C11-AAC0-1404567032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Designing and Implementing a Data Warehouse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A71820-B15A-4726-B1D1-D7654A735FC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Star Schema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3652F1-FD31-4CEC-8346-95B82859D9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A707DD9-E92B-45E8-BE0A-E6B2EDF345EB}" type="slidenum">
              <a:rPr kumimoji="0" lang="en-US" sz="800" b="1" i="0" u="none" strike="noStrike" kern="1200" cap="none" spc="0" normalizeH="0" baseline="0" noProof="0" smtClean="0">
                <a:ln>
                  <a:noFill/>
                </a:ln>
                <a:solidFill>
                  <a:srgbClr val="FEFEFE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pPr marL="0" marR="0" lvl="0" indent="0" algn="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800" b="1" i="0" u="none" strike="noStrike" kern="1200" cap="none" spc="0" normalizeH="0" baseline="0" noProof="0" dirty="0">
              <a:ln>
                <a:noFill/>
              </a:ln>
              <a:solidFill>
                <a:srgbClr val="FEFEF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pic>
        <p:nvPicPr>
          <p:cNvPr id="2050" name="Picture 2" descr="Star Schema | Logi Analytics BI Encyclopedia">
            <a:extLst>
              <a:ext uri="{FF2B5EF4-FFF2-40B4-BE49-F238E27FC236}">
                <a16:creationId xmlns:a16="http://schemas.microsoft.com/office/drawing/2014/main" id="{8684AF57-6F3B-4A72-BBF4-C45EF85A8CD4}"/>
              </a:ext>
            </a:extLst>
          </p:cNvPr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1915" y="1270516"/>
            <a:ext cx="3840170" cy="3271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24295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71CBB-9833-4C11-AAC0-1404567032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Designing and Implementing a Data Warehouse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A71820-B15A-4726-B1D1-D7654A735FC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Star Schema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3652F1-FD31-4CEC-8346-95B82859D9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A707DD9-E92B-45E8-BE0A-E6B2EDF345EB}" type="slidenum">
              <a:rPr kumimoji="0" lang="en-US" sz="800" b="1" i="0" u="none" strike="noStrike" kern="1200" cap="none" spc="0" normalizeH="0" baseline="0" noProof="0" smtClean="0">
                <a:ln>
                  <a:noFill/>
                </a:ln>
                <a:solidFill>
                  <a:srgbClr val="FEFEFE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pPr marL="0" marR="0" lvl="0" indent="0" algn="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800" b="1" i="0" u="none" strike="noStrike" kern="1200" cap="none" spc="0" normalizeH="0" baseline="0" noProof="0" dirty="0">
              <a:ln>
                <a:noFill/>
              </a:ln>
              <a:solidFill>
                <a:srgbClr val="FEFEF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pic>
        <p:nvPicPr>
          <p:cNvPr id="1026" name="Picture 2" descr="Basics of Modeling in Power BI: Fact Tables - RADACAD">
            <a:extLst>
              <a:ext uri="{FF2B5EF4-FFF2-40B4-BE49-F238E27FC236}">
                <a16:creationId xmlns:a16="http://schemas.microsoft.com/office/drawing/2014/main" id="{FE58CA0A-1707-46F5-B24F-5C87EC082EF8}"/>
              </a:ext>
            </a:extLst>
          </p:cNvPr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754" y="1422400"/>
            <a:ext cx="4047676" cy="3193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59373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7002" y="870857"/>
            <a:ext cx="7046998" cy="3644999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1F33BD0-952C-4A3D-9B40-8B9E531B67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Designing and Implementing a Data Warehouse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198129C-8F55-448D-8C64-798DC027463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Snowflake Schema</a:t>
            </a:r>
          </a:p>
        </p:txBody>
      </p:sp>
    </p:spTree>
    <p:extLst>
      <p:ext uri="{BB962C8B-B14F-4D97-AF65-F5344CB8AC3E}">
        <p14:creationId xmlns:p14="http://schemas.microsoft.com/office/powerpoint/2010/main" val="26017553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1F33BD0-952C-4A3D-9B40-8B9E531B67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Designing and Implementing a Data Warehouse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198129C-8F55-448D-8C64-798DC027463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Snowflake Schema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8E5FC1-FB4A-4B08-9406-87EF198FA6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4104" y="1232753"/>
            <a:ext cx="4089282" cy="316306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780F507-2D00-4237-8B52-513BE81EFF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0213" y="1765618"/>
            <a:ext cx="1130226" cy="1484588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DE90652-E1C8-4E4B-B2C6-77E9ACA8AE61}"/>
              </a:ext>
            </a:extLst>
          </p:cNvPr>
          <p:cNvCxnSpPr>
            <a:endCxn id="8" idx="3"/>
          </p:cNvCxnSpPr>
          <p:nvPr/>
        </p:nvCxnSpPr>
        <p:spPr>
          <a:xfrm flipH="1" flipV="1">
            <a:off x="2290439" y="2507912"/>
            <a:ext cx="1388633" cy="495585"/>
          </a:xfrm>
          <a:prstGeom prst="straightConnector1">
            <a:avLst/>
          </a:prstGeom>
          <a:ln w="508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25357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0857" y="820680"/>
            <a:ext cx="5066861" cy="3919219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4DFDC9CB-A2E4-4C46-AD11-15B4D681A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Designing and Implementing a Data Warehouse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27A8C56-A95D-4B54-BBC8-3CDC189AA64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Granularity Level</a:t>
            </a:r>
          </a:p>
        </p:txBody>
      </p:sp>
    </p:spTree>
    <p:extLst>
      <p:ext uri="{BB962C8B-B14F-4D97-AF65-F5344CB8AC3E}">
        <p14:creationId xmlns:p14="http://schemas.microsoft.com/office/powerpoint/2010/main" val="36462016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85DCF76-643A-4209-B7AA-56F6E6DF2B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Designing and Implementing a Data Warehouse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D89CA18A-28EF-47BA-94E7-E734FE10A9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2509" y="895706"/>
            <a:ext cx="5838982" cy="3604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88830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85DCF76-643A-4209-B7AA-56F6E6DF2B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Designing and Implementing a Data Warehouse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72AC213-1726-4207-9DA6-BC42ED9BD1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409" y="956004"/>
            <a:ext cx="6859181" cy="3393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59829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6F984F-7CCD-44CA-BB77-C14F346E7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 SQL Practices for Data Warehousing</a:t>
            </a:r>
          </a:p>
        </p:txBody>
      </p:sp>
    </p:spTree>
    <p:extLst>
      <p:ext uri="{BB962C8B-B14F-4D97-AF65-F5344CB8AC3E}">
        <p14:creationId xmlns:p14="http://schemas.microsoft.com/office/powerpoint/2010/main" val="38492190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A3D653-6178-403F-9AA7-89DD034C6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 SQL Practices for Data Warehousing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4F7200-1C3F-4590-81BB-07DD622CD54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173736" lvl="2" indent="-173736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Clr>
                <a:srgbClr val="2FC2D9"/>
              </a:buClr>
              <a:defRPr/>
            </a:pPr>
            <a:r>
              <a:rPr lang="en-US" sz="1600" dirty="0"/>
              <a:t>Avoid using constraints</a:t>
            </a:r>
          </a:p>
          <a:p>
            <a:pPr marL="173736" lvl="2" indent="-173736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Clr>
                <a:srgbClr val="2FC2D9"/>
              </a:buClr>
              <a:defRPr/>
            </a:pPr>
            <a:r>
              <a:rPr lang="en-US" sz="1600" dirty="0"/>
              <a:t>Use indexes carefully</a:t>
            </a:r>
          </a:p>
          <a:p>
            <a:pPr marL="173736" lvl="2" indent="-173736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Clr>
                <a:srgbClr val="2FC2D9"/>
              </a:buClr>
              <a:defRPr/>
            </a:pPr>
            <a:r>
              <a:rPr lang="en-US" sz="1600" dirty="0"/>
              <a:t>Manage statistics</a:t>
            </a:r>
          </a:p>
          <a:p>
            <a:pPr marL="173736" lvl="2" indent="-173736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Clr>
                <a:srgbClr val="2FC2D9"/>
              </a:buClr>
              <a:defRPr/>
            </a:pPr>
            <a:r>
              <a:rPr lang="en-US" sz="1600" dirty="0"/>
              <a:t>Follow transaction log (use Simple recovery model on-premises)</a:t>
            </a:r>
          </a:p>
          <a:p>
            <a:endParaRPr lang="en-US" sz="16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511B31-13B9-47EA-920F-C96E59B29A2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Important Aspects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E0E26F-C768-412B-9FF4-65A725254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A707DD9-E92B-45E8-BE0A-E6B2EDF345EB}" type="slidenum">
              <a:rPr kumimoji="0" lang="en-US" sz="800" b="1" i="0" u="none" strike="noStrike" kern="1200" cap="none" spc="0" normalizeH="0" baseline="0" noProof="0" smtClean="0">
                <a:ln>
                  <a:noFill/>
                </a:ln>
                <a:solidFill>
                  <a:srgbClr val="FEFEFE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pPr marL="0" marR="0" lvl="0" indent="0" algn="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800" b="1" i="0" u="none" strike="noStrike" kern="1200" cap="none" spc="0" normalizeH="0" baseline="0" noProof="0" dirty="0">
              <a:ln>
                <a:noFill/>
              </a:ln>
              <a:solidFill>
                <a:srgbClr val="FEFEF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092113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4D35E-A88F-42F3-8C4E-ADF173DE8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 SQL Practices for Data Warehousing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EDA297-8245-4281-A43C-FBB8914F78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/>
              <a:t>Columnstore</a:t>
            </a:r>
            <a:r>
              <a:rPr lang="en-US" dirty="0"/>
              <a:t> index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303DC1-415F-49F0-908B-9CE7E9432A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A707DD9-E92B-45E8-BE0A-E6B2EDF345EB}" type="slidenum">
              <a:rPr kumimoji="0" lang="en-US" sz="800" b="1" i="0" u="none" strike="noStrike" kern="1200" cap="none" spc="0" normalizeH="0" baseline="0" noProof="0" smtClean="0">
                <a:ln>
                  <a:noFill/>
                </a:ln>
                <a:solidFill>
                  <a:srgbClr val="FEFEFE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pPr marL="0" marR="0" lvl="0" indent="0" algn="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800" b="1" i="0" u="none" strike="noStrike" kern="1200" cap="none" spc="0" normalizeH="0" baseline="0" noProof="0" dirty="0">
              <a:ln>
                <a:noFill/>
              </a:ln>
              <a:solidFill>
                <a:srgbClr val="FEFEF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pic>
        <p:nvPicPr>
          <p:cNvPr id="5122" name="Picture 2" descr="What are Columnstore Indexes? - Simple Talk">
            <a:extLst>
              <a:ext uri="{FF2B5EF4-FFF2-40B4-BE49-F238E27FC236}">
                <a16:creationId xmlns:a16="http://schemas.microsoft.com/office/drawing/2014/main" id="{3FD96EA1-D779-4C82-B31B-7779A440B7EB}"/>
              </a:ext>
            </a:extLst>
          </p:cNvPr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4988" y="1535112"/>
            <a:ext cx="5534025" cy="282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39720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F1610BA-9A3E-455E-9512-C480A5AD4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THE PREVIOUS PART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5CA9294-E4F8-4FEA-84D6-81C82D7C92C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10971" y="1092491"/>
            <a:ext cx="4418242" cy="356616"/>
          </a:xfrm>
        </p:spPr>
        <p:txBody>
          <a:bodyPr/>
          <a:lstStyle/>
          <a:p>
            <a:pPr>
              <a:buClr>
                <a:schemeClr val="bg1"/>
              </a:buClr>
              <a:buSzPct val="140000"/>
            </a:pPr>
            <a:r>
              <a:rPr lang="en-US" sz="1100" b="1" dirty="0"/>
              <a:t>Implementing Indexes and Statistics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BE24836-B615-42D8-A56A-ED3E99E868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2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772C37F-F4DB-43E7-A5D3-A464B6FA940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3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AE11B25-397F-48B5-8172-430D6A4E840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4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CA0A3B3-2742-480A-BFCE-518E731481B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10971" y="1697608"/>
            <a:ext cx="4418242" cy="356616"/>
          </a:xfrm>
        </p:spPr>
        <p:txBody>
          <a:bodyPr/>
          <a:lstStyle/>
          <a:p>
            <a:r>
              <a:rPr lang="en-US" sz="1100" b="1" spc="300" dirty="0"/>
              <a:t>Query Optimizer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0CE7C44D-4488-45FE-82EA-A3AF1DF5804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10971" y="2302725"/>
            <a:ext cx="4418242" cy="356616"/>
          </a:xfrm>
        </p:spPr>
        <p:txBody>
          <a:bodyPr/>
          <a:lstStyle/>
          <a:p>
            <a:r>
              <a:rPr lang="en-US" sz="1100" b="1" spc="300" dirty="0"/>
              <a:t>Using Tools to Analyze Query Performance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B5832FA9-3B1B-4496-8A7E-E3DC619FF8F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10971" y="2907842"/>
            <a:ext cx="4418242" cy="356616"/>
          </a:xfrm>
        </p:spPr>
        <p:txBody>
          <a:bodyPr/>
          <a:lstStyle/>
          <a:p>
            <a:pPr>
              <a:buClr>
                <a:schemeClr val="bg1"/>
              </a:buClr>
              <a:buSzPct val="140000"/>
            </a:pPr>
            <a:r>
              <a:rPr lang="en-US" dirty="0"/>
              <a:t>Execution Plans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B6EF31-4AF6-48B1-864D-E468189AED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A707DD9-E92B-45E8-BE0A-E6B2EDF345EB}" type="slidenum">
              <a:rPr kumimoji="0" lang="en-US" sz="800" b="1" i="0" u="none" strike="noStrike" kern="1200" cap="none" spc="0" normalizeH="0" baseline="0" noProof="0" smtClean="0">
                <a:ln>
                  <a:noFill/>
                </a:ln>
                <a:solidFill>
                  <a:srgbClr val="FEFEFE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pPr marL="0" marR="0" lvl="0" indent="0" algn="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800" b="1" i="0" u="none" strike="noStrike" kern="1200" cap="none" spc="0" normalizeH="0" baseline="0" noProof="0" dirty="0">
              <a:ln>
                <a:noFill/>
              </a:ln>
              <a:solidFill>
                <a:srgbClr val="FEFEF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7EBFD39A-D44C-43E3-B55A-59B2149753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58046" y="1200150"/>
            <a:ext cx="3228766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0124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4D35E-A88F-42F3-8C4E-ADF173DE8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 SQL Practices for Data Warehousing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EDA297-8245-4281-A43C-FBB8914F78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Partition Table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303DC1-415F-49F0-908B-9CE7E9432A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A707DD9-E92B-45E8-BE0A-E6B2EDF345EB}" type="slidenum">
              <a:rPr kumimoji="0" lang="en-US" sz="800" b="1" i="0" u="none" strike="noStrike" kern="1200" cap="none" spc="0" normalizeH="0" baseline="0" noProof="0" smtClean="0">
                <a:ln>
                  <a:noFill/>
                </a:ln>
                <a:solidFill>
                  <a:srgbClr val="FEFEFE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pPr marL="0" marR="0" lvl="0" indent="0" algn="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800" b="1" i="0" u="none" strike="noStrike" kern="1200" cap="none" spc="0" normalizeH="0" baseline="0" noProof="0" dirty="0">
              <a:ln>
                <a:noFill/>
              </a:ln>
              <a:solidFill>
                <a:srgbClr val="FEFEF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pic>
        <p:nvPicPr>
          <p:cNvPr id="6146" name="Picture 2" descr="Partition Tables Can Improve SQL Server Performance">
            <a:extLst>
              <a:ext uri="{FF2B5EF4-FFF2-40B4-BE49-F238E27FC236}">
                <a16:creationId xmlns:a16="http://schemas.microsoft.com/office/drawing/2014/main" id="{662A2962-7A46-41BD-AE1D-ADAE8AE6919C}"/>
              </a:ext>
            </a:extLst>
          </p:cNvPr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8435" y="1422400"/>
            <a:ext cx="5007130" cy="305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39651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2B554-84F5-4144-AC09-6BB00673D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b="1" spc="200" dirty="0">
                <a:solidFill>
                  <a:schemeClr val="bg1"/>
                </a:solidFill>
                <a:cs typeface="Calibri"/>
              </a:rPr>
              <a:t>Designing Dimensions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54624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2331" y="854974"/>
            <a:ext cx="2514481" cy="346344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1FBB187D-64F2-4254-94FF-8165B96D4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Designing Dimensions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9C45009-A60C-4D02-990A-66F78AA0C50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002060"/>
                </a:solidFill>
                <a:latin typeface="Segoe-Bold"/>
              </a:rPr>
              <a:t>Keys </a:t>
            </a:r>
          </a:p>
          <a:p>
            <a:pPr marL="0" indent="0">
              <a:buNone/>
            </a:pPr>
            <a:r>
              <a:rPr lang="en-US" sz="1800" b="1" dirty="0">
                <a:solidFill>
                  <a:srgbClr val="002060"/>
                </a:solidFill>
                <a:latin typeface="Segoe-Bold"/>
              </a:rPr>
              <a:t>	</a:t>
            </a:r>
            <a:r>
              <a:rPr lang="en-US" sz="1800" i="1" dirty="0">
                <a:solidFill>
                  <a:srgbClr val="00B0F0"/>
                </a:solidFill>
                <a:latin typeface="Segoe"/>
              </a:rPr>
              <a:t>Used to identify entities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002060"/>
                </a:solidFill>
                <a:latin typeface="Segoe-Bold"/>
              </a:rPr>
              <a:t>Name columns </a:t>
            </a:r>
          </a:p>
          <a:p>
            <a:pPr marL="457200" lvl="1" indent="0">
              <a:buNone/>
            </a:pPr>
            <a:r>
              <a:rPr lang="en-US" sz="1800" dirty="0">
                <a:solidFill>
                  <a:srgbClr val="002060"/>
                </a:solidFill>
                <a:latin typeface="Segoe"/>
              </a:rPr>
              <a:t>	</a:t>
            </a:r>
            <a:r>
              <a:rPr lang="en-US" sz="1800" i="1" dirty="0">
                <a:solidFill>
                  <a:srgbClr val="00B0F0"/>
                </a:solidFill>
                <a:latin typeface="Segoe"/>
              </a:rPr>
              <a:t>Used for human names of entities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002060"/>
                </a:solidFill>
                <a:latin typeface="Segoe-Bold"/>
              </a:rPr>
              <a:t>Attributes</a:t>
            </a:r>
          </a:p>
          <a:p>
            <a:pPr marL="457200" lvl="1" indent="0">
              <a:buNone/>
            </a:pPr>
            <a:r>
              <a:rPr lang="en-US" sz="1800" dirty="0">
                <a:solidFill>
                  <a:srgbClr val="002060"/>
                </a:solidFill>
                <a:latin typeface="Segoe"/>
              </a:rPr>
              <a:t>	</a:t>
            </a:r>
            <a:r>
              <a:rPr lang="en-US" sz="1800" i="1" dirty="0">
                <a:solidFill>
                  <a:srgbClr val="00B0F0"/>
                </a:solidFill>
                <a:latin typeface="Segoe"/>
              </a:rPr>
              <a:t>Used for pivoting in analyses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002060"/>
                </a:solidFill>
                <a:latin typeface="Segoe-Bold"/>
              </a:rPr>
              <a:t>Member properties </a:t>
            </a:r>
          </a:p>
          <a:p>
            <a:pPr marL="457200" lvl="1" indent="0">
              <a:buNone/>
            </a:pPr>
            <a:r>
              <a:rPr lang="en-US" sz="1800" dirty="0">
                <a:solidFill>
                  <a:srgbClr val="002060"/>
                </a:solidFill>
                <a:latin typeface="Segoe"/>
              </a:rPr>
              <a:t>	</a:t>
            </a:r>
            <a:r>
              <a:rPr lang="en-US" sz="1800" i="1" dirty="0">
                <a:solidFill>
                  <a:srgbClr val="00B0F0"/>
                </a:solidFill>
                <a:latin typeface="Segoe"/>
              </a:rPr>
              <a:t>Used for labels in a report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002060"/>
                </a:solidFill>
                <a:latin typeface="Segoe-Bold"/>
              </a:rPr>
              <a:t>Lineage columns </a:t>
            </a:r>
          </a:p>
          <a:p>
            <a:pPr marL="457200" lvl="1" indent="0">
              <a:buNone/>
            </a:pPr>
            <a:r>
              <a:rPr lang="en-US" sz="1800" dirty="0">
                <a:solidFill>
                  <a:srgbClr val="002060"/>
                </a:solidFill>
                <a:latin typeface="Segoe"/>
              </a:rPr>
              <a:t>	</a:t>
            </a:r>
            <a:r>
              <a:rPr lang="en-US" sz="1800" i="1" dirty="0">
                <a:solidFill>
                  <a:srgbClr val="00B0F0"/>
                </a:solidFill>
                <a:latin typeface="Segoe"/>
              </a:rPr>
              <a:t>Used for auditing, and never exposed to end users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88138A0-5710-4662-AEFB-70D2DB5B04B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Dimension Column Types</a:t>
            </a:r>
          </a:p>
        </p:txBody>
      </p:sp>
    </p:spTree>
    <p:extLst>
      <p:ext uri="{BB962C8B-B14F-4D97-AF65-F5344CB8AC3E}">
        <p14:creationId xmlns:p14="http://schemas.microsoft.com/office/powerpoint/2010/main" val="2156307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35" y="841746"/>
            <a:ext cx="7848529" cy="3827802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F3161CDE-0D9E-4987-99C9-97F1AC038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Designing Dimensions</a:t>
            </a:r>
          </a:p>
        </p:txBody>
      </p:sp>
    </p:spTree>
    <p:extLst>
      <p:ext uri="{BB962C8B-B14F-4D97-AF65-F5344CB8AC3E}">
        <p14:creationId xmlns:p14="http://schemas.microsoft.com/office/powerpoint/2010/main" val="7409901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754" y="778737"/>
            <a:ext cx="7669763" cy="4054519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AF53F68A-E192-4AB3-867C-18BECB326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Designing Dimensions</a:t>
            </a:r>
          </a:p>
        </p:txBody>
      </p:sp>
    </p:spTree>
    <p:extLst>
      <p:ext uri="{BB962C8B-B14F-4D97-AF65-F5344CB8AC3E}">
        <p14:creationId xmlns:p14="http://schemas.microsoft.com/office/powerpoint/2010/main" val="32850067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://blogs.perficient.com/ibm/files/2012/05/Conformed-Dimensions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9420" y="971551"/>
            <a:ext cx="5721487" cy="3672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244EF5DB-0537-4B6E-A331-4428747C1B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Designing Dimensions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D8E1ED5-B4E1-492B-890A-9E96BD5BC21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Conformed dimension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53121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533" y="1669733"/>
            <a:ext cx="8574933" cy="2613821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F4753733-A36D-4A18-B593-DE7838B7F6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Designing Dimensions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6E65C06-4E08-4AB1-9E0A-08458D02729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Junk dimension</a:t>
            </a:r>
          </a:p>
        </p:txBody>
      </p:sp>
    </p:spTree>
    <p:extLst>
      <p:ext uri="{BB962C8B-B14F-4D97-AF65-F5344CB8AC3E}">
        <p14:creationId xmlns:p14="http://schemas.microsoft.com/office/powerpoint/2010/main" val="9624119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784" y="1503478"/>
            <a:ext cx="4999035" cy="297751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3470" y="779237"/>
            <a:ext cx="2635165" cy="4009485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5208CC96-7AAD-446F-A30C-611A2CB21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Designing Dimensions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0D79E93-6909-4B7D-82A5-28ACBC7EB0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Degenerate dimension</a:t>
            </a:r>
          </a:p>
        </p:txBody>
      </p:sp>
    </p:spTree>
    <p:extLst>
      <p:ext uri="{BB962C8B-B14F-4D97-AF65-F5344CB8AC3E}">
        <p14:creationId xmlns:p14="http://schemas.microsoft.com/office/powerpoint/2010/main" val="18906496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651" y="823776"/>
            <a:ext cx="4149527" cy="3998023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D1C71CA6-A348-4900-99E2-EFD5E666D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Designing Dimensions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2729A4E-45BA-4A61-94F0-3B839D17DDF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Role-playing dimension</a:t>
            </a:r>
          </a:p>
        </p:txBody>
      </p:sp>
    </p:spTree>
    <p:extLst>
      <p:ext uri="{BB962C8B-B14F-4D97-AF65-F5344CB8AC3E}">
        <p14:creationId xmlns:p14="http://schemas.microsoft.com/office/powerpoint/2010/main" val="41658697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4755" y="562942"/>
            <a:ext cx="6085475" cy="4227248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185DCF76-643A-4209-B7AA-56F6E6DF2B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Designing and Implementing a Data Warehouse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17C2929-1570-4E18-B866-91E1A806A8C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Hierarchies</a:t>
            </a:r>
          </a:p>
        </p:txBody>
      </p:sp>
    </p:spTree>
    <p:extLst>
      <p:ext uri="{BB962C8B-B14F-4D97-AF65-F5344CB8AC3E}">
        <p14:creationId xmlns:p14="http://schemas.microsoft.com/office/powerpoint/2010/main" val="18687092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F1610BA-9A3E-455E-9512-C480A5AD4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S21E12 AGENDA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5CA9294-E4F8-4FEA-84D6-81C82D7C92C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10971" y="1092491"/>
            <a:ext cx="4418242" cy="356616"/>
          </a:xfrm>
        </p:spPr>
        <p:txBody>
          <a:bodyPr/>
          <a:lstStyle/>
          <a:p>
            <a:pPr>
              <a:buClr>
                <a:schemeClr val="bg1"/>
              </a:buClr>
              <a:buSzPct val="140000"/>
            </a:pPr>
            <a:r>
              <a:rPr lang="en-US" sz="1100" b="1" dirty="0"/>
              <a:t>Common BI solution architecture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BE24836-B615-42D8-A56A-ED3E99E868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2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772C37F-F4DB-43E7-A5D3-A464B6FA940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3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AE11B25-397F-48B5-8172-430D6A4E840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4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CA0A3B3-2742-480A-BFCE-518E731481B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10971" y="1697608"/>
            <a:ext cx="4418242" cy="356616"/>
          </a:xfrm>
        </p:spPr>
        <p:txBody>
          <a:bodyPr/>
          <a:lstStyle/>
          <a:p>
            <a:r>
              <a:rPr lang="en-US" sz="1100" b="1" spc="300" dirty="0"/>
              <a:t>Designing and Implementing a Data Warehouse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0CE7C44D-4488-45FE-82EA-A3AF1DF5804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10971" y="2302725"/>
            <a:ext cx="4418242" cy="356616"/>
          </a:xfrm>
        </p:spPr>
        <p:txBody>
          <a:bodyPr/>
          <a:lstStyle/>
          <a:p>
            <a:r>
              <a:rPr lang="en-US" sz="1100" b="1" spc="300" dirty="0"/>
              <a:t>Designing Dimensions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B5832FA9-3B1B-4496-8A7E-E3DC619FF8F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10971" y="2907842"/>
            <a:ext cx="4418242" cy="356616"/>
          </a:xfrm>
        </p:spPr>
        <p:txBody>
          <a:bodyPr/>
          <a:lstStyle/>
          <a:p>
            <a:pPr>
              <a:buClr>
                <a:schemeClr val="bg1"/>
              </a:buClr>
              <a:buSzPct val="140000"/>
            </a:pPr>
            <a:r>
              <a:rPr lang="en-US" dirty="0"/>
              <a:t>Designing Fact Tables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B6EF31-4AF6-48B1-864D-E468189AED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A707DD9-E92B-45E8-BE0A-E6B2EDF345EB}" type="slidenum">
              <a:rPr kumimoji="0" lang="en-US" sz="800" b="1" i="0" u="none" strike="noStrike" kern="1200" cap="none" spc="0" normalizeH="0" baseline="0" noProof="0" smtClean="0">
                <a:ln>
                  <a:noFill/>
                </a:ln>
                <a:solidFill>
                  <a:srgbClr val="FEFEFE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pPr marL="0" marR="0" lvl="0" indent="0" algn="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800" b="1" i="0" u="none" strike="noStrike" kern="1200" cap="none" spc="0" normalizeH="0" baseline="0" noProof="0" dirty="0">
              <a:ln>
                <a:noFill/>
              </a:ln>
              <a:solidFill>
                <a:srgbClr val="FEFEF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0E447417-1A2E-4432-89C7-EE91DCFAF5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58046" y="1200150"/>
            <a:ext cx="3228766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2952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F759DAD-02C4-4878-921E-476F747CD3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Designing Dimensions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en-US" dirty="0"/>
              <a:t>Hierarchies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9592" y="829318"/>
            <a:ext cx="7974408" cy="3896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3306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884" y="1858658"/>
            <a:ext cx="8563807" cy="9831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884" y="3500167"/>
            <a:ext cx="8469665" cy="1007457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442879DA-4F67-42FC-A01A-87D0EE0D08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Designing Dimensions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99B7BCC-650B-48D4-969F-2A5EB3BAE6F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Slowly Changing Dimension (SCD) Type 1</a:t>
            </a:r>
          </a:p>
        </p:txBody>
      </p:sp>
    </p:spTree>
    <p:extLst>
      <p:ext uri="{BB962C8B-B14F-4D97-AF65-F5344CB8AC3E}">
        <p14:creationId xmlns:p14="http://schemas.microsoft.com/office/powerpoint/2010/main" val="31193259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42879DA-4F67-42FC-A01A-87D0EE0D08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Designing Dimensions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99B7BCC-650B-48D4-969F-2A5EB3BAE6F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Slowly Changing Dimension (SCD) Type 2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8CD7F3E-6291-4BE2-B3B7-8890BABC55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363" y="1971548"/>
            <a:ext cx="8426450" cy="2115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9107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42879DA-4F67-42FC-A01A-87D0EE0D08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Designing Dimensions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99B7BCC-650B-48D4-969F-2A5EB3BAE6F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Slowly Changing Dimension (SCD) Type 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D38B8B-7E71-4439-AAA2-C015661EF9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188" y="2076044"/>
            <a:ext cx="8426450" cy="1645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3383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42879DA-4F67-42FC-A01A-87D0EE0D08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Designing Dimensions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99B7BCC-650B-48D4-969F-2A5EB3BAE6F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SCD Types Mixture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28045B3-79D3-4862-B434-6F8460E179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188" y="2181251"/>
            <a:ext cx="8353986" cy="2130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4852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42879DA-4F67-42FC-A01A-87D0EE0D08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Designing Dimensions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99B7BCC-650B-48D4-969F-2A5EB3BAE6F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Dummy Records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D311A06-D527-40E2-AE69-9151A33B58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6176" y="1866900"/>
            <a:ext cx="3086100" cy="140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2951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FBA3CA-DB75-4D64-82C5-ADAA6DD63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Designing Fact Tables</a:t>
            </a:r>
          </a:p>
        </p:txBody>
      </p:sp>
    </p:spTree>
    <p:extLst>
      <p:ext uri="{BB962C8B-B14F-4D97-AF65-F5344CB8AC3E}">
        <p14:creationId xmlns:p14="http://schemas.microsoft.com/office/powerpoint/2010/main" val="383496653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F8B8DA2-9808-45BD-B141-3915E71AE2B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173736" lvl="2" indent="-173736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Clr>
                <a:srgbClr val="2FC2D9"/>
              </a:buClr>
              <a:defRPr/>
            </a:pPr>
            <a:r>
              <a:rPr lang="en-US" sz="1600" dirty="0"/>
              <a:t>Foreign keys</a:t>
            </a:r>
          </a:p>
          <a:p>
            <a:pPr marL="173736" lvl="2" indent="-173736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Clr>
                <a:srgbClr val="2FC2D9"/>
              </a:buClr>
              <a:defRPr/>
            </a:pPr>
            <a:r>
              <a:rPr lang="en-US" sz="1600" dirty="0"/>
              <a:t>Measures</a:t>
            </a:r>
          </a:p>
          <a:p>
            <a:pPr marL="173736" lvl="2" indent="-173736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Clr>
                <a:srgbClr val="2FC2D9"/>
              </a:buClr>
              <a:defRPr/>
            </a:pPr>
            <a:r>
              <a:rPr lang="en-US" sz="1600" dirty="0"/>
              <a:t>Lineage columns</a:t>
            </a:r>
          </a:p>
          <a:p>
            <a:pPr marL="173736" lvl="2" indent="-173736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Clr>
                <a:srgbClr val="2FC2D9"/>
              </a:buClr>
              <a:defRPr/>
            </a:pPr>
            <a:r>
              <a:rPr lang="en-US" sz="1600" dirty="0"/>
              <a:t>Business key columns from the primary source table (optional)</a:t>
            </a:r>
          </a:p>
          <a:p>
            <a:endParaRPr lang="en-US" sz="160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F21A58C-B499-46FE-B67D-D2C4ABEE7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Designing Fact Tables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C3F3492-4E9D-48B9-BA60-EC415099469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Fact Table Column Types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28015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4270" y="840922"/>
            <a:ext cx="3915445" cy="387616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9AA5BE34-17F4-40D8-82A1-78C5309FCD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Designing Fact Tables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0BA4877-02AF-416E-90BF-FCF33400C76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Fact Table Example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2CD216-5323-4996-A4B2-D410A9562B7C}"/>
              </a:ext>
            </a:extLst>
          </p:cNvPr>
          <p:cNvSpPr txBox="1"/>
          <p:nvPr/>
        </p:nvSpPr>
        <p:spPr>
          <a:xfrm>
            <a:off x="1181768" y="2131081"/>
            <a:ext cx="17925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FactResellerSales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581850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7936" y="907598"/>
            <a:ext cx="5600177" cy="3790264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5B488531-3790-4908-B9A6-F047DB0F0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Designing Fact Tables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0D30EC8-9974-493F-9B7E-0591DE88C03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/>
              <a:t>Factless</a:t>
            </a:r>
            <a:r>
              <a:rPr lang="en-US" dirty="0"/>
              <a:t> Fact Table</a:t>
            </a:r>
          </a:p>
        </p:txBody>
      </p:sp>
    </p:spTree>
    <p:extLst>
      <p:ext uri="{BB962C8B-B14F-4D97-AF65-F5344CB8AC3E}">
        <p14:creationId xmlns:p14="http://schemas.microsoft.com/office/powerpoint/2010/main" val="36298704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431766-ADF3-4F84-A64D-23AD3FAA7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b="1" dirty="0"/>
              <a:t>Common BI solution architecture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346356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4064" y="907598"/>
            <a:ext cx="5493175" cy="3558266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001045CC-B3E2-448C-9262-E9883183B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Designing Fact Tables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F917249-93C6-4870-A077-E8CEDF8FE08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Transaction Fact Tables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333905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117" y="1618617"/>
            <a:ext cx="8783883" cy="2425322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C5041BA3-C84F-4835-A6F5-0F340340E9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Designing Fact Tables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5669248-76E5-4E15-BE37-AD525503598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Periodic Snapshot Fact Tables</a:t>
            </a:r>
          </a:p>
        </p:txBody>
      </p:sp>
    </p:spTree>
    <p:extLst>
      <p:ext uri="{BB962C8B-B14F-4D97-AF65-F5344CB8AC3E}">
        <p14:creationId xmlns:p14="http://schemas.microsoft.com/office/powerpoint/2010/main" val="179134317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4822" y="682571"/>
            <a:ext cx="5122775" cy="4087123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8B270DBF-0CA0-44A7-9B18-0F5A78E77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Designing Fact Tables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D35CBC6-4745-40C2-822E-C8A6ADCBD09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Accumulating Snapshot Fact Tables</a:t>
            </a:r>
          </a:p>
        </p:txBody>
      </p:sp>
    </p:spTree>
    <p:extLst>
      <p:ext uri="{BB962C8B-B14F-4D97-AF65-F5344CB8AC3E}">
        <p14:creationId xmlns:p14="http://schemas.microsoft.com/office/powerpoint/2010/main" val="254422265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69B497E-0564-490C-883A-2E733E47AB3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173736" lvl="2" indent="-173736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Clr>
                <a:srgbClr val="2FC2D9"/>
              </a:buClr>
              <a:defRPr/>
            </a:pPr>
            <a:r>
              <a:rPr lang="en-US" sz="2000" dirty="0"/>
              <a:t>Additive measures</a:t>
            </a:r>
          </a:p>
          <a:p>
            <a:pPr marL="516636" lvl="3" indent="-173736" defTabSz="342900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Clr>
                <a:srgbClr val="2FC2D9"/>
              </a:buClr>
              <a:buFont typeface="Arial"/>
              <a:buChar char="–"/>
              <a:defRPr/>
            </a:pPr>
            <a:r>
              <a:rPr lang="en-US" sz="1700" dirty="0"/>
              <a:t>Transaction amount</a:t>
            </a:r>
          </a:p>
          <a:p>
            <a:pPr marL="173736" lvl="2" indent="-173736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Clr>
                <a:srgbClr val="2FC2D9"/>
              </a:buClr>
              <a:defRPr/>
            </a:pPr>
            <a:r>
              <a:rPr lang="en-US" sz="2000" dirty="0"/>
              <a:t>Semi-Additive measures</a:t>
            </a:r>
          </a:p>
          <a:p>
            <a:pPr marL="516636" lvl="3" indent="-173736" defTabSz="342900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Clr>
                <a:srgbClr val="2FC2D9"/>
              </a:buClr>
              <a:buFont typeface="Arial"/>
              <a:buChar char="–"/>
              <a:defRPr/>
            </a:pPr>
            <a:r>
              <a:rPr lang="en-US" sz="1700" dirty="0"/>
              <a:t>Account balance</a:t>
            </a:r>
          </a:p>
          <a:p>
            <a:pPr marL="173736" lvl="2" indent="-173736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Clr>
                <a:srgbClr val="2FC2D9"/>
              </a:buClr>
              <a:defRPr/>
            </a:pPr>
            <a:r>
              <a:rPr lang="en-US" sz="2000" dirty="0"/>
              <a:t>Non-additive measures</a:t>
            </a:r>
          </a:p>
          <a:p>
            <a:pPr marL="516636" lvl="3" indent="-173736" defTabSz="342900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Clr>
                <a:srgbClr val="2FC2D9"/>
              </a:buClr>
              <a:buFont typeface="Arial"/>
              <a:buChar char="–"/>
              <a:defRPr/>
            </a:pPr>
            <a:r>
              <a:rPr lang="en-US" sz="1700" dirty="0"/>
              <a:t>Price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t="-1204" r="17327"/>
          <a:stretch/>
        </p:blipFill>
        <p:spPr>
          <a:xfrm>
            <a:off x="4083347" y="947326"/>
            <a:ext cx="4417153" cy="3810651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BCD83BD7-4E42-4B56-8FD5-1D68B74888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Designing Fact Tables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35A6F1B-1486-4517-B80F-7190806DA47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M</a:t>
            </a:r>
            <a:r>
              <a:rPr lang="en-US" sz="1200" b="1" dirty="0"/>
              <a:t>easures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094302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FBA3CA-DB75-4D64-82C5-ADAA6DD63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Practical Task</a:t>
            </a:r>
          </a:p>
        </p:txBody>
      </p:sp>
    </p:spTree>
    <p:extLst>
      <p:ext uri="{BB962C8B-B14F-4D97-AF65-F5344CB8AC3E}">
        <p14:creationId xmlns:p14="http://schemas.microsoft.com/office/powerpoint/2010/main" val="277393299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C08C99-5723-451D-9B28-49A67A2B4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Practical Task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A9F326-6F8F-4A7C-878C-5309AD5AF4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A707DD9-E92B-45E8-BE0A-E6B2EDF345EB}" type="slidenum">
              <a:rPr kumimoji="0" lang="en-US" sz="800" b="1" i="0" u="none" strike="noStrike" kern="1200" cap="none" spc="0" normalizeH="0" baseline="0" noProof="0" smtClean="0">
                <a:ln>
                  <a:noFill/>
                </a:ln>
                <a:solidFill>
                  <a:srgbClr val="FEFEFE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pPr marL="0" marR="0" lvl="0" indent="0" algn="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sz="800" b="1" i="0" u="none" strike="noStrike" kern="1200" cap="none" spc="0" normalizeH="0" baseline="0" noProof="0" dirty="0">
              <a:ln>
                <a:noFill/>
              </a:ln>
              <a:solidFill>
                <a:srgbClr val="FEFEF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950618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2244281" y="785931"/>
            <a:ext cx="5684837" cy="3860119"/>
            <a:chOff x="1630363" y="693675"/>
            <a:chExt cx="8132764" cy="5546788"/>
          </a:xfrm>
        </p:grpSpPr>
        <p:pic>
          <p:nvPicPr>
            <p:cNvPr id="75" name="Picture 20" descr="2-10205_square_green"/>
            <p:cNvPicPr>
              <a:picLocks noChangeAspect="1" noChangeArrowheads="1"/>
            </p:cNvPicPr>
            <p:nvPr/>
          </p:nvPicPr>
          <p:blipFill>
            <a:blip r:embed="rId3">
              <a:lum bright="-6000"/>
            </a:blip>
            <a:srcRect/>
            <a:stretch>
              <a:fillRect/>
            </a:stretch>
          </p:blipFill>
          <p:spPr bwMode="auto">
            <a:xfrm>
              <a:off x="6122990" y="896922"/>
              <a:ext cx="1122363" cy="11239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6" name="Picture 25" descr="Mobile Phone sm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 rot="1508913">
              <a:off x="6250290" y="857483"/>
              <a:ext cx="731838" cy="1098550"/>
            </a:xfrm>
            <a:prstGeom prst="rect">
              <a:avLst/>
            </a:prstGeom>
            <a:noFill/>
            <a:ln>
              <a:miter lim="800000"/>
              <a:headEnd/>
              <a:tailEnd/>
            </a:ln>
          </p:spPr>
        </p:pic>
        <p:sp>
          <p:nvSpPr>
            <p:cNvPr id="77" name="Freeform 3"/>
            <p:cNvSpPr>
              <a:spLocks/>
            </p:cNvSpPr>
            <p:nvPr/>
          </p:nvSpPr>
          <p:spPr bwMode="auto">
            <a:xfrm rot="10800000">
              <a:off x="2414588" y="4837113"/>
              <a:ext cx="6710362" cy="1385887"/>
            </a:xfrm>
            <a:custGeom>
              <a:avLst/>
              <a:gdLst>
                <a:gd name="T0" fmla="*/ 0 w 3936"/>
                <a:gd name="T1" fmla="*/ 0 h 192"/>
                <a:gd name="T2" fmla="*/ 96 w 3936"/>
                <a:gd name="T3" fmla="*/ 192 h 192"/>
                <a:gd name="T4" fmla="*/ 3840 w 3936"/>
                <a:gd name="T5" fmla="*/ 192 h 192"/>
                <a:gd name="T6" fmla="*/ 3936 w 3936"/>
                <a:gd name="T7" fmla="*/ 0 h 192"/>
                <a:gd name="T8" fmla="*/ 0 w 3936"/>
                <a:gd name="T9" fmla="*/ 0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936"/>
                <a:gd name="T16" fmla="*/ 0 h 192"/>
                <a:gd name="T17" fmla="*/ 3936 w 3936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936" h="192">
                  <a:moveTo>
                    <a:pt x="0" y="0"/>
                  </a:moveTo>
                  <a:lnTo>
                    <a:pt x="96" y="192"/>
                  </a:lnTo>
                  <a:lnTo>
                    <a:pt x="3840" y="192"/>
                  </a:lnTo>
                  <a:lnTo>
                    <a:pt x="3936" y="0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3C506A">
                    <a:alpha val="0"/>
                  </a:srgbClr>
                </a:gs>
                <a:gs pos="100000">
                  <a:srgbClr val="81ACE5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pic>
          <p:nvPicPr>
            <p:cNvPr id="78" name="Picture 4" descr="2-10205_cylinder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3976688" y="5060950"/>
              <a:ext cx="936625" cy="10731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9" name="Picture 5" descr="2-10205_cylinder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5264150" y="5046663"/>
              <a:ext cx="936625" cy="10731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0" name="Picture 6" descr="2-10205_cylinder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6586538" y="5046663"/>
              <a:ext cx="936625" cy="10731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1" name="Picture 7" descr="2-10205_cylinder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2693988" y="5059363"/>
              <a:ext cx="936625" cy="10731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2" name="Picture 9" descr="2-10205_roundbox_blue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2370138" y="2159000"/>
              <a:ext cx="6880225" cy="28114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3" name="Rectangle 10"/>
            <p:cNvSpPr>
              <a:spLocks noChangeArrowheads="1"/>
            </p:cNvSpPr>
            <p:nvPr/>
          </p:nvSpPr>
          <p:spPr bwMode="auto">
            <a:xfrm>
              <a:off x="3089275" y="2320925"/>
              <a:ext cx="5834063" cy="2286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463550" indent="-463550" eaLnBrk="0" hangingPunct="0">
                <a:spcBef>
                  <a:spcPct val="25000"/>
                </a:spcBef>
                <a:buFontTx/>
                <a:buChar char="•"/>
              </a:pPr>
              <a:r>
                <a:rPr lang="en-US" dirty="0">
                  <a:solidFill>
                    <a:schemeClr val="bg1"/>
                  </a:solidFill>
                  <a:latin typeface="Arial" pitchFamily="34" charset="0"/>
                </a:rPr>
                <a:t>What happened?</a:t>
              </a:r>
            </a:p>
            <a:p>
              <a:pPr marL="463550" indent="-463550" eaLnBrk="0" hangingPunct="0">
                <a:spcBef>
                  <a:spcPct val="25000"/>
                </a:spcBef>
                <a:buFontTx/>
                <a:buChar char="•"/>
              </a:pPr>
              <a:r>
                <a:rPr lang="en-US" dirty="0">
                  <a:solidFill>
                    <a:schemeClr val="bg1"/>
                  </a:solidFill>
                  <a:latin typeface="Arial" pitchFamily="34" charset="0"/>
                </a:rPr>
                <a:t>What is happening?</a:t>
              </a:r>
            </a:p>
            <a:p>
              <a:pPr marL="463550" indent="-463550" eaLnBrk="0" hangingPunct="0">
                <a:spcBef>
                  <a:spcPct val="25000"/>
                </a:spcBef>
                <a:buFontTx/>
                <a:buChar char="•"/>
              </a:pPr>
              <a:r>
                <a:rPr lang="en-US" dirty="0">
                  <a:solidFill>
                    <a:schemeClr val="bg1"/>
                  </a:solidFill>
                  <a:latin typeface="Arial" pitchFamily="34" charset="0"/>
                </a:rPr>
                <a:t>Why did it happen?</a:t>
              </a:r>
            </a:p>
            <a:p>
              <a:pPr marL="463550" indent="-463550" eaLnBrk="0" hangingPunct="0">
                <a:spcBef>
                  <a:spcPct val="25000"/>
                </a:spcBef>
                <a:buFontTx/>
                <a:buChar char="•"/>
              </a:pPr>
              <a:r>
                <a:rPr lang="en-US" dirty="0">
                  <a:solidFill>
                    <a:schemeClr val="bg1"/>
                  </a:solidFill>
                  <a:latin typeface="Arial" pitchFamily="34" charset="0"/>
                </a:rPr>
                <a:t>What will happen?</a:t>
              </a:r>
            </a:p>
            <a:p>
              <a:pPr marL="463550" indent="-463550" eaLnBrk="0" hangingPunct="0">
                <a:spcBef>
                  <a:spcPct val="25000"/>
                </a:spcBef>
                <a:buFontTx/>
                <a:buChar char="•"/>
              </a:pPr>
              <a:r>
                <a:rPr lang="en-US" dirty="0">
                  <a:solidFill>
                    <a:schemeClr val="bg1"/>
                  </a:solidFill>
                  <a:latin typeface="Arial" pitchFamily="34" charset="0"/>
                </a:rPr>
                <a:t>What do I want to happen?</a:t>
              </a:r>
            </a:p>
          </p:txBody>
        </p:sp>
        <p:sp>
          <p:nvSpPr>
            <p:cNvPr id="84" name="AutoShape 11"/>
            <p:cNvSpPr>
              <a:spLocks noChangeArrowheads="1"/>
            </p:cNvSpPr>
            <p:nvPr/>
          </p:nvSpPr>
          <p:spPr bwMode="auto">
            <a:xfrm>
              <a:off x="2705100" y="5389563"/>
              <a:ext cx="892175" cy="482600"/>
            </a:xfrm>
            <a:prstGeom prst="can">
              <a:avLst>
                <a:gd name="adj" fmla="val 25000"/>
              </a:avLst>
            </a:prstGeom>
            <a:noFill/>
            <a:ln w="9525">
              <a:noFill/>
              <a:round/>
              <a:headEnd/>
              <a:tailEnd/>
            </a:ln>
            <a:effectLst/>
          </p:spPr>
          <p:txBody>
            <a:bodyPr anchor="ctr"/>
            <a:lstStyle/>
            <a:p>
              <a:pPr algn="ctr" eaLnBrk="0" hangingPunct="0">
                <a:defRPr/>
              </a:pPr>
              <a:r>
                <a:rPr lang="en-US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itchFamily="34" charset="0"/>
                </a:rPr>
                <a:t>ERP</a:t>
              </a:r>
            </a:p>
          </p:txBody>
        </p:sp>
        <p:sp>
          <p:nvSpPr>
            <p:cNvPr id="85" name="AutoShape 12"/>
            <p:cNvSpPr>
              <a:spLocks noChangeArrowheads="1"/>
            </p:cNvSpPr>
            <p:nvPr/>
          </p:nvSpPr>
          <p:spPr bwMode="auto">
            <a:xfrm>
              <a:off x="4011613" y="5403850"/>
              <a:ext cx="892175" cy="482600"/>
            </a:xfrm>
            <a:prstGeom prst="can">
              <a:avLst>
                <a:gd name="adj" fmla="val 25000"/>
              </a:avLst>
            </a:prstGeom>
            <a:noFill/>
            <a:ln w="9525">
              <a:noFill/>
              <a:round/>
              <a:headEnd/>
              <a:tailEnd/>
            </a:ln>
            <a:effectLst/>
          </p:spPr>
          <p:txBody>
            <a:bodyPr anchor="ctr"/>
            <a:lstStyle/>
            <a:p>
              <a:pPr algn="ctr" eaLnBrk="0" hangingPunct="0">
                <a:defRPr/>
              </a:pPr>
              <a:r>
                <a:rPr lang="en-US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itchFamily="34" charset="0"/>
                </a:rPr>
                <a:t>CRM</a:t>
              </a:r>
            </a:p>
          </p:txBody>
        </p:sp>
        <p:sp>
          <p:nvSpPr>
            <p:cNvPr id="86" name="AutoShape 13"/>
            <p:cNvSpPr>
              <a:spLocks noChangeArrowheads="1"/>
            </p:cNvSpPr>
            <p:nvPr/>
          </p:nvSpPr>
          <p:spPr bwMode="auto">
            <a:xfrm>
              <a:off x="6572250" y="5389563"/>
              <a:ext cx="892175" cy="482600"/>
            </a:xfrm>
            <a:prstGeom prst="can">
              <a:avLst>
                <a:gd name="adj" fmla="val 25000"/>
              </a:avLst>
            </a:prstGeom>
            <a:noFill/>
            <a:ln w="9525">
              <a:noFill/>
              <a:round/>
              <a:headEnd/>
              <a:tailEnd/>
            </a:ln>
            <a:effectLst/>
          </p:spPr>
          <p:txBody>
            <a:bodyPr anchor="ctr"/>
            <a:lstStyle/>
            <a:p>
              <a:pPr algn="ctr" eaLnBrk="0" hangingPunct="0">
                <a:defRPr/>
              </a:pPr>
              <a:r>
                <a:rPr lang="en-US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itchFamily="34" charset="0"/>
                </a:rPr>
                <a:t>3Pty</a:t>
              </a:r>
            </a:p>
          </p:txBody>
        </p:sp>
        <p:sp>
          <p:nvSpPr>
            <p:cNvPr id="87" name="Rectangle 14"/>
            <p:cNvSpPr>
              <a:spLocks noChangeArrowheads="1"/>
            </p:cNvSpPr>
            <p:nvPr/>
          </p:nvSpPr>
          <p:spPr bwMode="auto">
            <a:xfrm>
              <a:off x="8204200" y="2654300"/>
              <a:ext cx="228600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88" name="Rectangle 15"/>
            <p:cNvSpPr>
              <a:spLocks noChangeArrowheads="1"/>
            </p:cNvSpPr>
            <p:nvPr/>
          </p:nvSpPr>
          <p:spPr bwMode="auto">
            <a:xfrm>
              <a:off x="8204200" y="4926013"/>
              <a:ext cx="228600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89" name="Rectangle 16"/>
            <p:cNvSpPr>
              <a:spLocks noChangeArrowheads="1"/>
            </p:cNvSpPr>
            <p:nvPr/>
          </p:nvSpPr>
          <p:spPr bwMode="auto">
            <a:xfrm>
              <a:off x="8204200" y="3711575"/>
              <a:ext cx="228600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90" name="AutoShape 17"/>
            <p:cNvSpPr>
              <a:spLocks noChangeArrowheads="1"/>
            </p:cNvSpPr>
            <p:nvPr/>
          </p:nvSpPr>
          <p:spPr bwMode="auto">
            <a:xfrm>
              <a:off x="5248275" y="5389563"/>
              <a:ext cx="892175" cy="482600"/>
            </a:xfrm>
            <a:prstGeom prst="can">
              <a:avLst>
                <a:gd name="adj" fmla="val 25000"/>
              </a:avLst>
            </a:prstGeom>
            <a:noFill/>
            <a:ln w="9525">
              <a:noFill/>
              <a:round/>
              <a:headEnd/>
              <a:tailEnd/>
            </a:ln>
            <a:effectLst/>
          </p:spPr>
          <p:txBody>
            <a:bodyPr anchor="ctr"/>
            <a:lstStyle/>
            <a:p>
              <a:pPr algn="ctr" eaLnBrk="0" hangingPunct="0">
                <a:defRPr/>
              </a:pPr>
              <a:r>
                <a:rPr lang="en-US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itchFamily="34" charset="0"/>
                </a:rPr>
                <a:t>SCM</a:t>
              </a:r>
            </a:p>
          </p:txBody>
        </p:sp>
        <p:pic>
          <p:nvPicPr>
            <p:cNvPr id="91" name="Picture 18" descr="2-10205_square_green"/>
            <p:cNvPicPr>
              <a:picLocks noChangeAspect="1" noChangeArrowheads="1"/>
            </p:cNvPicPr>
            <p:nvPr/>
          </p:nvPicPr>
          <p:blipFill>
            <a:blip r:embed="rId3">
              <a:lum bright="-6000"/>
            </a:blip>
            <a:srcRect/>
            <a:stretch>
              <a:fillRect/>
            </a:stretch>
          </p:blipFill>
          <p:spPr bwMode="auto">
            <a:xfrm>
              <a:off x="3138488" y="941388"/>
              <a:ext cx="1122362" cy="11239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2" name="Picture 19" descr="2-10205_square_green"/>
            <p:cNvPicPr>
              <a:picLocks noChangeAspect="1" noChangeArrowheads="1"/>
            </p:cNvPicPr>
            <p:nvPr/>
          </p:nvPicPr>
          <p:blipFill>
            <a:blip r:embed="rId3">
              <a:lum bright="-6000"/>
            </a:blip>
            <a:srcRect/>
            <a:stretch>
              <a:fillRect/>
            </a:stretch>
          </p:blipFill>
          <p:spPr bwMode="auto">
            <a:xfrm>
              <a:off x="4570413" y="941388"/>
              <a:ext cx="1123950" cy="11239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3" name="Picture 21" descr="2-10205_square_green"/>
            <p:cNvPicPr>
              <a:picLocks noChangeAspect="1" noChangeArrowheads="1"/>
            </p:cNvPicPr>
            <p:nvPr/>
          </p:nvPicPr>
          <p:blipFill>
            <a:blip r:embed="rId3">
              <a:lum bright="-6000"/>
            </a:blip>
            <a:srcRect/>
            <a:stretch>
              <a:fillRect/>
            </a:stretch>
          </p:blipFill>
          <p:spPr bwMode="auto">
            <a:xfrm>
              <a:off x="7437438" y="941388"/>
              <a:ext cx="1122362" cy="11239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4" name="Picture 22" descr="PC sm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2863850" y="782638"/>
              <a:ext cx="1270000" cy="12636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5" name="Picture 23" descr="Pocket PC sm"/>
            <p:cNvPicPr>
              <a:picLocks noChangeAspect="1"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 rot="688150">
              <a:off x="7691438" y="871538"/>
              <a:ext cx="623887" cy="11747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6" name="Picture 24" descr="PC sm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4286250" y="782638"/>
              <a:ext cx="1270000" cy="12636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7" name="Picture 26" descr="2-10205_cylinder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7788275" y="5048250"/>
              <a:ext cx="936625" cy="10731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8" name="AutoShape 27"/>
            <p:cNvSpPr>
              <a:spLocks noChangeArrowheads="1"/>
            </p:cNvSpPr>
            <p:nvPr/>
          </p:nvSpPr>
          <p:spPr bwMode="auto">
            <a:xfrm>
              <a:off x="7669213" y="5391149"/>
              <a:ext cx="1169987" cy="482600"/>
            </a:xfrm>
            <a:prstGeom prst="can">
              <a:avLst>
                <a:gd name="adj" fmla="val 25000"/>
              </a:avLst>
            </a:prstGeom>
            <a:noFill/>
            <a:ln w="9525">
              <a:noFill/>
              <a:round/>
              <a:headEnd/>
              <a:tailEnd/>
            </a:ln>
            <a:effectLst/>
          </p:spPr>
          <p:txBody>
            <a:bodyPr anchor="ctr"/>
            <a:lstStyle/>
            <a:p>
              <a:pPr algn="ctr" eaLnBrk="0" hangingPunct="0">
                <a:defRPr/>
              </a:pPr>
              <a:r>
                <a:rPr lang="en-US" sz="1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itchFamily="34" charset="0"/>
                </a:rPr>
                <a:t>Black books</a:t>
              </a:r>
            </a:p>
          </p:txBody>
        </p:sp>
        <p:pic>
          <p:nvPicPr>
            <p:cNvPr id="99" name="Picture 28" descr="MCj04316410000[1]"/>
            <p:cNvPicPr>
              <a:picLocks noChangeAspect="1" noChangeArrowheads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 bwMode="auto">
            <a:xfrm>
              <a:off x="8918577" y="749300"/>
              <a:ext cx="844550" cy="914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0" name="Picture 29" descr="MCj04316400000[1]"/>
            <p:cNvPicPr>
              <a:picLocks noChangeAspect="1" noChangeArrowheads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 bwMode="auto">
            <a:xfrm>
              <a:off x="1982788" y="693675"/>
              <a:ext cx="844550" cy="914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1" name="AutoShape 31"/>
            <p:cNvSpPr>
              <a:spLocks noChangeArrowheads="1"/>
            </p:cNvSpPr>
            <p:nvPr/>
          </p:nvSpPr>
          <p:spPr bwMode="auto">
            <a:xfrm>
              <a:off x="7308850" y="2411413"/>
              <a:ext cx="360363" cy="2157412"/>
            </a:xfrm>
            <a:prstGeom prst="downArrow">
              <a:avLst>
                <a:gd name="adj1" fmla="val 50000"/>
                <a:gd name="adj2" fmla="val 149669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102" name="Text Box 32"/>
            <p:cNvSpPr txBox="1">
              <a:spLocks noChangeArrowheads="1"/>
            </p:cNvSpPr>
            <p:nvPr/>
          </p:nvSpPr>
          <p:spPr bwMode="auto">
            <a:xfrm>
              <a:off x="7974013" y="2460625"/>
              <a:ext cx="800100" cy="4619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>
                  <a:solidFill>
                    <a:schemeClr val="bg1"/>
                  </a:solidFill>
                  <a:latin typeface="Arial" pitchFamily="34" charset="0"/>
                </a:rPr>
                <a:t>Past</a:t>
              </a:r>
            </a:p>
          </p:txBody>
        </p:sp>
        <p:sp>
          <p:nvSpPr>
            <p:cNvPr id="103" name="Text Box 33"/>
            <p:cNvSpPr txBox="1">
              <a:spLocks noChangeArrowheads="1"/>
            </p:cNvSpPr>
            <p:nvPr/>
          </p:nvSpPr>
          <p:spPr bwMode="auto">
            <a:xfrm>
              <a:off x="7843838" y="3217863"/>
              <a:ext cx="1244600" cy="4619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>
                  <a:solidFill>
                    <a:schemeClr val="bg1"/>
                  </a:solidFill>
                  <a:latin typeface="Arial" pitchFamily="34" charset="0"/>
                </a:rPr>
                <a:t>Present</a:t>
              </a:r>
            </a:p>
          </p:txBody>
        </p:sp>
        <p:sp>
          <p:nvSpPr>
            <p:cNvPr id="104" name="Text Box 34"/>
            <p:cNvSpPr txBox="1">
              <a:spLocks noChangeArrowheads="1"/>
            </p:cNvSpPr>
            <p:nvPr/>
          </p:nvSpPr>
          <p:spPr bwMode="auto">
            <a:xfrm>
              <a:off x="7964488" y="4083050"/>
              <a:ext cx="1074737" cy="4603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>
                  <a:solidFill>
                    <a:schemeClr val="bg1"/>
                  </a:solidFill>
                  <a:latin typeface="Arial" pitchFamily="34" charset="0"/>
                </a:rPr>
                <a:t>Future</a:t>
              </a:r>
            </a:p>
          </p:txBody>
        </p:sp>
        <p:sp>
          <p:nvSpPr>
            <p:cNvPr id="105" name="Text Box 35"/>
            <p:cNvSpPr txBox="1">
              <a:spLocks noChangeArrowheads="1"/>
            </p:cNvSpPr>
            <p:nvPr/>
          </p:nvSpPr>
          <p:spPr bwMode="auto">
            <a:xfrm>
              <a:off x="1630363" y="5235575"/>
              <a:ext cx="835025" cy="4572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dirty="0">
                  <a:solidFill>
                    <a:schemeClr val="bg1"/>
                  </a:solidFill>
                  <a:latin typeface="Arial" pitchFamily="34" charset="0"/>
                </a:rPr>
                <a:t>Data</a:t>
              </a:r>
              <a:r>
                <a:rPr lang="en-US" dirty="0">
                  <a:latin typeface="Arial" pitchFamily="34" charset="0"/>
                </a:rPr>
                <a:t> </a:t>
              </a:r>
            </a:p>
          </p:txBody>
        </p:sp>
        <p:sp>
          <p:nvSpPr>
            <p:cNvPr id="106" name="Rectangle 36"/>
            <p:cNvSpPr>
              <a:spLocks noChangeArrowheads="1"/>
            </p:cNvSpPr>
            <p:nvPr/>
          </p:nvSpPr>
          <p:spPr bwMode="auto">
            <a:xfrm>
              <a:off x="2565400" y="4911725"/>
              <a:ext cx="6900863" cy="1328738"/>
            </a:xfrm>
            <a:prstGeom prst="rect">
              <a:avLst/>
            </a:prstGeom>
            <a:noFill/>
            <a:ln w="38100" cap="rnd" cmpd="dbl">
              <a:solidFill>
                <a:schemeClr val="tx1"/>
              </a:solidFill>
              <a:prstDash val="sysDot"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</p:grpSp>
      <p:sp>
        <p:nvSpPr>
          <p:cNvPr id="5" name="Title 4">
            <a:extLst>
              <a:ext uri="{FF2B5EF4-FFF2-40B4-BE49-F238E27FC236}">
                <a16:creationId xmlns:a16="http://schemas.microsoft.com/office/drawing/2014/main" id="{0DAEEA57-9825-477B-A118-8E8E57C8F2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BI solution architecture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D7D531D-157C-4BC1-81DA-93C47F289B6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Why BI?</a:t>
            </a:r>
          </a:p>
        </p:txBody>
      </p:sp>
    </p:spTree>
    <p:extLst>
      <p:ext uri="{BB962C8B-B14F-4D97-AF65-F5344CB8AC3E}">
        <p14:creationId xmlns:p14="http://schemas.microsoft.com/office/powerpoint/2010/main" val="19001038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C7FDAE-E811-4BFB-899C-7FC4F84DAC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BI solution architecture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C0F40D7-7D24-4F57-9144-6E61BCEEDA3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MS BI Architecture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1330D9-5747-4D45-939E-8A73278B98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A707DD9-E92B-45E8-BE0A-E6B2EDF345EB}" type="slidenum">
              <a:rPr kumimoji="0" lang="en-US" sz="800" b="1" i="0" u="none" strike="noStrike" kern="1200" cap="none" spc="0" normalizeH="0" baseline="0" noProof="0" smtClean="0">
                <a:ln>
                  <a:noFill/>
                </a:ln>
                <a:solidFill>
                  <a:srgbClr val="FEFEFE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pPr marL="0" marR="0" lvl="0" indent="0" algn="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800" b="1" i="0" u="none" strike="noStrike" kern="1200" cap="none" spc="0" normalizeH="0" baseline="0" noProof="0" dirty="0">
              <a:ln>
                <a:noFill/>
              </a:ln>
              <a:solidFill>
                <a:srgbClr val="FEFEF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851808-8E85-4228-9282-638CE75418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7833" y="699516"/>
            <a:ext cx="5968980" cy="4127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7449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C7FDAE-E811-4BFB-899C-7FC4F84DAC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BI solution architecture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1330D9-5747-4D45-939E-8A73278B98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A707DD9-E92B-45E8-BE0A-E6B2EDF345EB}" type="slidenum">
              <a:rPr kumimoji="0" lang="en-US" sz="800" b="1" i="0" u="none" strike="noStrike" kern="1200" cap="none" spc="0" normalizeH="0" baseline="0" noProof="0" smtClean="0">
                <a:ln>
                  <a:noFill/>
                </a:ln>
                <a:solidFill>
                  <a:srgbClr val="FEFEFE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pPr marL="0" marR="0" lvl="0" indent="0" algn="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800" b="1" i="0" u="none" strike="noStrike" kern="1200" cap="none" spc="0" normalizeH="0" baseline="0" noProof="0" dirty="0">
              <a:ln>
                <a:noFill/>
              </a:ln>
              <a:solidFill>
                <a:srgbClr val="FEFEF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AB3DC60-228A-48B7-BF60-30C56F6C41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869" t="12953" r="13550" b="9778"/>
          <a:stretch/>
        </p:blipFill>
        <p:spPr>
          <a:xfrm>
            <a:off x="1071150" y="812800"/>
            <a:ext cx="7058895" cy="3904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5607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A496DA-6B72-4BA3-8953-96AC493D1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Designing and Implementing a Data Warehouse</a:t>
            </a:r>
          </a:p>
        </p:txBody>
      </p:sp>
    </p:spTree>
    <p:extLst>
      <p:ext uri="{BB962C8B-B14F-4D97-AF65-F5344CB8AC3E}">
        <p14:creationId xmlns:p14="http://schemas.microsoft.com/office/powerpoint/2010/main" val="11081528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2132" y="1422400"/>
            <a:ext cx="4864680" cy="3072078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357188" y="1618772"/>
            <a:ext cx="8326259" cy="3287972"/>
          </a:xfrm>
          <a:prstGeom prst="rect">
            <a:avLst/>
          </a:prstGeom>
        </p:spPr>
        <p:txBody>
          <a:bodyPr/>
          <a:lstStyle>
            <a:lvl1pPr marL="257175" indent="-257175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3736" lvl="2" indent="-173736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Clr>
                <a:srgbClr val="2FC2D9"/>
              </a:buClr>
              <a:defRPr/>
            </a:pPr>
            <a:r>
              <a:rPr lang="en-US" sz="2000" dirty="0"/>
              <a:t>Comprehensive schema</a:t>
            </a:r>
          </a:p>
          <a:p>
            <a:pPr marL="173736" lvl="2" indent="-173736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Clr>
                <a:srgbClr val="2FC2D9"/>
              </a:buClr>
              <a:defRPr/>
            </a:pPr>
            <a:r>
              <a:rPr lang="en-US" sz="2000" dirty="0"/>
              <a:t>Performance issues</a:t>
            </a:r>
          </a:p>
          <a:p>
            <a:pPr marL="173736" lvl="2" indent="-173736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Clr>
                <a:srgbClr val="2FC2D9"/>
              </a:buClr>
              <a:defRPr/>
            </a:pPr>
            <a:r>
              <a:rPr lang="en-US" sz="2000" dirty="0"/>
              <a:t>Concurrency issues</a:t>
            </a:r>
          </a:p>
          <a:p>
            <a:pPr marL="173736" lvl="2" indent="-173736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Clr>
                <a:srgbClr val="2FC2D9"/>
              </a:buClr>
              <a:defRPr/>
            </a:pPr>
            <a:r>
              <a:rPr lang="en-US" sz="2000" dirty="0" err="1"/>
              <a:t>LookUp</a:t>
            </a:r>
            <a:r>
              <a:rPr lang="en-US" sz="2000" dirty="0"/>
              <a:t> table for Dates</a:t>
            </a:r>
          </a:p>
          <a:p>
            <a:pPr marL="173736" lvl="2" indent="-173736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Clr>
                <a:srgbClr val="2FC2D9"/>
              </a:buClr>
              <a:defRPr/>
            </a:pPr>
            <a:r>
              <a:rPr lang="en-US" sz="2000" dirty="0"/>
              <a:t>Data Quality problem</a:t>
            </a:r>
          </a:p>
          <a:p>
            <a:pPr marL="173736" lvl="2" indent="-173736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Clr>
                <a:srgbClr val="2FC2D9"/>
              </a:buClr>
              <a:defRPr/>
            </a:pPr>
            <a:endParaRPr lang="en-US" sz="20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80DB03E-11D9-462A-BF6D-FDB476E74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Designing and Implementing a Data Warehouse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85CE38B-B9A8-4791-8B27-B196B13FD3A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Reporting Problems with a Normalized Schema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9634785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Slides">
  <a:themeElements>
    <a:clrScheme name="EPAM_Color">
      <a:dk1>
        <a:srgbClr val="464547"/>
      </a:dk1>
      <a:lt1>
        <a:sysClr val="window" lastClr="FFFFFF"/>
      </a:lt1>
      <a:dk2>
        <a:srgbClr val="666666"/>
      </a:dk2>
      <a:lt2>
        <a:srgbClr val="999999"/>
      </a:lt2>
      <a:accent1>
        <a:srgbClr val="CCCCCC"/>
      </a:accent1>
      <a:accent2>
        <a:srgbClr val="39C2D7"/>
      </a:accent2>
      <a:accent3>
        <a:srgbClr val="1B8BA0"/>
      </a:accent3>
      <a:accent4>
        <a:srgbClr val="A3C644"/>
      </a:accent4>
      <a:accent5>
        <a:srgbClr val="7F993A"/>
      </a:accent5>
      <a:accent6>
        <a:srgbClr val="B22746"/>
      </a:accent6>
      <a:hlink>
        <a:srgbClr val="32B6CE"/>
      </a:hlink>
      <a:folHlink>
        <a:srgbClr val="1B8A9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requisites.potx" id="{CA5CFE4E-6FDF-4E55-B703-99AAA5166B49}" vid="{65F8F389-B394-4C5F-9B7C-EE83AB202218}"/>
    </a:ext>
  </a:extLst>
</a:theme>
</file>

<file path=ppt/theme/theme2.xml><?xml version="1.0" encoding="utf-8"?>
<a:theme xmlns:a="http://schemas.openxmlformats.org/drawingml/2006/main" name="Breakers">
  <a:themeElements>
    <a:clrScheme name="Custom 8">
      <a:dk1>
        <a:srgbClr val="222222"/>
      </a:dk1>
      <a:lt1>
        <a:srgbClr val="FFFFFF"/>
      </a:lt1>
      <a:dk2>
        <a:srgbClr val="464547"/>
      </a:dk2>
      <a:lt2>
        <a:srgbClr val="CCCCCC"/>
      </a:lt2>
      <a:accent1>
        <a:srgbClr val="222222"/>
      </a:accent1>
      <a:accent2>
        <a:srgbClr val="76CDD8"/>
      </a:accent2>
      <a:accent3>
        <a:srgbClr val="008ACF"/>
      </a:accent3>
      <a:accent4>
        <a:srgbClr val="CEDB56"/>
      </a:accent4>
      <a:accent5>
        <a:srgbClr val="39C2D7"/>
      </a:accent5>
      <a:accent6>
        <a:srgbClr val="D35D47"/>
      </a:accent6>
      <a:hlink>
        <a:srgbClr val="76CDD8"/>
      </a:hlink>
      <a:folHlink>
        <a:srgbClr val="76CDD8"/>
      </a:folHlink>
    </a:clrScheme>
    <a:fontScheme name="EPAM September 2017 - PPT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AM PPTX Template" id="{07F0FB55-CFFA-47CA-99A0-A77E3213ACA6}" vid="{67367244-F583-44E6-8F01-4BEACD686630}"/>
    </a:ext>
  </a:extLst>
</a:theme>
</file>

<file path=ppt/theme/theme3.xml><?xml version="1.0" encoding="utf-8"?>
<a:theme xmlns:a="http://schemas.openxmlformats.org/drawingml/2006/main" name="Covers">
  <a:themeElements>
    <a:clrScheme name="Custom 6">
      <a:dk1>
        <a:srgbClr val="222222"/>
      </a:dk1>
      <a:lt1>
        <a:srgbClr val="FFFFFF"/>
      </a:lt1>
      <a:dk2>
        <a:srgbClr val="464547"/>
      </a:dk2>
      <a:lt2>
        <a:srgbClr val="CCCCCC"/>
      </a:lt2>
      <a:accent1>
        <a:srgbClr val="464547"/>
      </a:accent1>
      <a:accent2>
        <a:srgbClr val="76CDD8"/>
      </a:accent2>
      <a:accent3>
        <a:srgbClr val="008ACF"/>
      </a:accent3>
      <a:accent4>
        <a:srgbClr val="CEDB56"/>
      </a:accent4>
      <a:accent5>
        <a:srgbClr val="39C2D7"/>
      </a:accent5>
      <a:accent6>
        <a:srgbClr val="D35D47"/>
      </a:accent6>
      <a:hlink>
        <a:srgbClr val="76CDD8"/>
      </a:hlink>
      <a:folHlink>
        <a:srgbClr val="76CDD8"/>
      </a:folHlink>
    </a:clrScheme>
    <a:fontScheme name="EPAM September 2017 - PPT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AM PPTX Template" id="{07F0FB55-CFFA-47CA-99A0-A77E3213ACA6}" vid="{740A320D-646C-4C12-89B1-0B127236B0F7}"/>
    </a:ext>
  </a:extLst>
</a:theme>
</file>

<file path=ppt/theme/theme4.xml><?xml version="1.0" encoding="utf-8"?>
<a:theme xmlns:a="http://schemas.openxmlformats.org/drawingml/2006/main" name="General">
  <a:themeElements>
    <a:clrScheme name="Custom 7">
      <a:dk1>
        <a:srgbClr val="222222"/>
      </a:dk1>
      <a:lt1>
        <a:srgbClr val="FFFFFF"/>
      </a:lt1>
      <a:dk2>
        <a:srgbClr val="464547"/>
      </a:dk2>
      <a:lt2>
        <a:srgbClr val="CCCCCC"/>
      </a:lt2>
      <a:accent1>
        <a:srgbClr val="222222"/>
      </a:accent1>
      <a:accent2>
        <a:srgbClr val="76CDD8"/>
      </a:accent2>
      <a:accent3>
        <a:srgbClr val="008ACF"/>
      </a:accent3>
      <a:accent4>
        <a:srgbClr val="CEDB56"/>
      </a:accent4>
      <a:accent5>
        <a:srgbClr val="39C2D7"/>
      </a:accent5>
      <a:accent6>
        <a:srgbClr val="D35D47"/>
      </a:accent6>
      <a:hlink>
        <a:srgbClr val="76CDD8"/>
      </a:hlink>
      <a:folHlink>
        <a:srgbClr val="76CDD8"/>
      </a:folHlink>
    </a:clrScheme>
    <a:fontScheme name="EPAM September 2017 - PPT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AM PPTX Template" id="{07F0FB55-CFFA-47CA-99A0-A77E3213ACA6}" vid="{5C4EAAF8-284D-4A65-B20F-C47DE8AC2658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F71A64D0A1A6140B6A122276D7E3196" ma:contentTypeVersion="2" ma:contentTypeDescription="Create a new document." ma:contentTypeScope="" ma:versionID="b2c87271ea2f7b51345f6a1be8cf8800">
  <xsd:schema xmlns:xsd="http://www.w3.org/2001/XMLSchema" xmlns:xs="http://www.w3.org/2001/XMLSchema" xmlns:p="http://schemas.microsoft.com/office/2006/metadata/properties" xmlns:ns2="14e46183-14a5-4343-a187-db51ef71da05" targetNamespace="http://schemas.microsoft.com/office/2006/metadata/properties" ma:root="true" ma:fieldsID="b48be88caec5083e1bba805a7fd348aa" ns2:_="">
    <xsd:import namespace="14e46183-14a5-4343-a187-db51ef71da0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4e46183-14a5-4343-a187-db51ef71da0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9AC89854-8D71-46D4-9703-3DDDD4D0BB4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4e46183-14a5-4343-a187-db51ef71da0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4883F0F-DE57-4ECA-B9BB-F22E8C5B5D8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5E3C081-4081-47AD-A9A6-9F18F525DA1D}">
  <ds:schemaRefs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http://schemas.microsoft.com/office/2006/documentManagement/types"/>
    <ds:schemaRef ds:uri="http://purl.org/dc/terms/"/>
    <ds:schemaRef ds:uri="http://www.w3.org/XML/1998/namespace"/>
    <ds:schemaRef ds:uri="14e46183-14a5-4343-a187-db51ef71da05"/>
    <ds:schemaRef ds:uri="http://schemas.microsoft.com/office/2006/metadata/properties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prerequisites</Template>
  <TotalTime>12528</TotalTime>
  <Words>1180</Words>
  <Application>Microsoft Office PowerPoint</Application>
  <PresentationFormat>On-screen Show (16:9)</PresentationFormat>
  <Paragraphs>208</Paragraphs>
  <Slides>45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45</vt:i4>
      </vt:variant>
    </vt:vector>
  </HeadingPairs>
  <TitlesOfParts>
    <vt:vector size="57" baseType="lpstr">
      <vt:lpstr>Arial</vt:lpstr>
      <vt:lpstr>Arial Black</vt:lpstr>
      <vt:lpstr>Calibri</vt:lpstr>
      <vt:lpstr>Calibri Light</vt:lpstr>
      <vt:lpstr>Lucida Grande</vt:lpstr>
      <vt:lpstr>Segoe</vt:lpstr>
      <vt:lpstr>Segoe-Bold</vt:lpstr>
      <vt:lpstr>Trebuchet MS</vt:lpstr>
      <vt:lpstr>Cover Slides</vt:lpstr>
      <vt:lpstr>Breakers</vt:lpstr>
      <vt:lpstr>Covers</vt:lpstr>
      <vt:lpstr>General</vt:lpstr>
      <vt:lpstr>MSBI LAB S21.E12-DWH</vt:lpstr>
      <vt:lpstr>IN THE PREVIOUS PART</vt:lpstr>
      <vt:lpstr>S21E12 AGENDA</vt:lpstr>
      <vt:lpstr>Common BI solution architecture</vt:lpstr>
      <vt:lpstr>Common BI solution architecture</vt:lpstr>
      <vt:lpstr>Common BI solution architecture</vt:lpstr>
      <vt:lpstr>Common BI solution architecture</vt:lpstr>
      <vt:lpstr>Designing and Implementing a Data Warehouse</vt:lpstr>
      <vt:lpstr>Designing and Implementing a Data Warehouse</vt:lpstr>
      <vt:lpstr>Designing and Implementing a Data Warehouse</vt:lpstr>
      <vt:lpstr>Designing and Implementing a Data Warehouse</vt:lpstr>
      <vt:lpstr>Designing and Implementing a Data Warehouse</vt:lpstr>
      <vt:lpstr>Designing and Implementing a Data Warehouse</vt:lpstr>
      <vt:lpstr>Designing and Implementing a Data Warehouse</vt:lpstr>
      <vt:lpstr>Designing and Implementing a Data Warehouse</vt:lpstr>
      <vt:lpstr>Designing and Implementing a Data Warehouse</vt:lpstr>
      <vt:lpstr>Best SQL Practices for Data Warehousing</vt:lpstr>
      <vt:lpstr>Best SQL Practices for Data Warehousing</vt:lpstr>
      <vt:lpstr>Best SQL Practices for Data Warehousing</vt:lpstr>
      <vt:lpstr>Best SQL Practices for Data Warehousing</vt:lpstr>
      <vt:lpstr>Designing Dimensions</vt:lpstr>
      <vt:lpstr>Designing Dimensions</vt:lpstr>
      <vt:lpstr>Designing Dimensions</vt:lpstr>
      <vt:lpstr>Designing Dimensions</vt:lpstr>
      <vt:lpstr>Designing Dimensions</vt:lpstr>
      <vt:lpstr>Designing Dimensions</vt:lpstr>
      <vt:lpstr>Designing Dimensions</vt:lpstr>
      <vt:lpstr>Designing Dimensions</vt:lpstr>
      <vt:lpstr>Designing and Implementing a Data Warehouse</vt:lpstr>
      <vt:lpstr>Designing Dimensions</vt:lpstr>
      <vt:lpstr>Designing Dimensions</vt:lpstr>
      <vt:lpstr>Designing Dimensions</vt:lpstr>
      <vt:lpstr>Designing Dimensions</vt:lpstr>
      <vt:lpstr>Designing Dimensions</vt:lpstr>
      <vt:lpstr>Designing Dimensions</vt:lpstr>
      <vt:lpstr>Designing Fact Tables</vt:lpstr>
      <vt:lpstr>Designing Fact Tables</vt:lpstr>
      <vt:lpstr>Designing Fact Tables</vt:lpstr>
      <vt:lpstr>Designing Fact Tables</vt:lpstr>
      <vt:lpstr>Designing Fact Tables</vt:lpstr>
      <vt:lpstr>Designing Fact Tables</vt:lpstr>
      <vt:lpstr>Designing Fact Tables</vt:lpstr>
      <vt:lpstr>Designing Fact Tables</vt:lpstr>
      <vt:lpstr>Practical Task</vt:lpstr>
      <vt:lpstr>Practical Task</vt:lpstr>
    </vt:vector>
  </TitlesOfParts>
  <Company>EPAM Systems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Andrey Potapov</dc:creator>
  <cp:lastModifiedBy>Vladimir Mitiurin</cp:lastModifiedBy>
  <cp:revision>220</cp:revision>
  <cp:lastPrinted>2014-07-09T13:30:36Z</cp:lastPrinted>
  <dcterms:created xsi:type="dcterms:W3CDTF">2015-03-18T06:37:43Z</dcterms:created>
  <dcterms:modified xsi:type="dcterms:W3CDTF">2021-01-27T19:54:43Z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0x0101002F71A64D0A1A6140B6A122276D7E3196</vt:lpwstr>
  </property>
  <property fmtid="{D5CDD505-2E9C-101B-9397-08002B2CF9AE}" pid="3" name="IsMyDocuments">
    <vt:bool>true</vt:bool>
  </property>
  <property fmtid="{D5CDD505-2E9C-101B-9397-08002B2CF9AE}" pid="4" name="_dlc_DocIdItemGuid">
    <vt:lpwstr>dacd157f-9e9b-4d8c-bb01-20daca300eae</vt:lpwstr>
  </property>
</Properties>
</file>